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Inter"/>
      <p:regular r:id="rId22"/>
      <p:bold r:id="rId23"/>
      <p:italic r:id="rId24"/>
      <p:boldItalic r:id="rId25"/>
    </p:embeddedFont>
    <p:embeddedFont>
      <p:font typeface="Roboto Mono"/>
      <p:regular r:id="rId26"/>
      <p:bold r:id="rId27"/>
      <p:italic r:id="rId28"/>
      <p:boldItalic r:id="rId29"/>
    </p:embeddedFont>
    <p:embeddedFont>
      <p:font typeface="Inter Medium"/>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Inter-regular.fntdata"/><Relationship Id="rId21" Type="http://schemas.openxmlformats.org/officeDocument/2006/relationships/slide" Target="slides/slide16.xml"/><Relationship Id="rId24" Type="http://schemas.openxmlformats.org/officeDocument/2006/relationships/font" Target="fonts/Inter-italic.fntdata"/><Relationship Id="rId23" Type="http://schemas.openxmlformats.org/officeDocument/2006/relationships/font" Target="fonts/Inter-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Mono-regular.fntdata"/><Relationship Id="rId25" Type="http://schemas.openxmlformats.org/officeDocument/2006/relationships/font" Target="fonts/Inter-boldItalic.fntdata"/><Relationship Id="rId28" Type="http://schemas.openxmlformats.org/officeDocument/2006/relationships/font" Target="fonts/RobotoMono-italic.fntdata"/><Relationship Id="rId27" Type="http://schemas.openxmlformats.org/officeDocument/2006/relationships/font" Target="fonts/RobotoMon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Mon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InterMedium-bold.fntdata"/><Relationship Id="rId30" Type="http://schemas.openxmlformats.org/officeDocument/2006/relationships/font" Target="fonts/InterMedium-regular.fntdata"/><Relationship Id="rId11" Type="http://schemas.openxmlformats.org/officeDocument/2006/relationships/slide" Target="slides/slide6.xml"/><Relationship Id="rId33" Type="http://schemas.openxmlformats.org/officeDocument/2006/relationships/font" Target="fonts/InterMedium-boldItalic.fntdata"/><Relationship Id="rId10" Type="http://schemas.openxmlformats.org/officeDocument/2006/relationships/slide" Target="slides/slide5.xml"/><Relationship Id="rId32" Type="http://schemas.openxmlformats.org/officeDocument/2006/relationships/font" Target="fonts/InterMedium-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314a5b05d5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314a5b05d5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317bd851792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317bd851792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317bd851792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317bd851792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317bd851792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317bd851792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317bd851792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317bd851792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317bd851792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317bd851792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315301cf7e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315301cf7e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315301cf7ea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315301cf7ea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317bd85179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317bd85179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314a5b05d55_0_2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314a5b05d55_0_2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314a9188682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314a9188682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314a9188682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314a9188682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314a9188682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314a9188682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314a9188682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314a9188682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317bd851792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317bd851792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317bd851792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317bd851792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image layout" type="title">
  <p:cSld name="TITLE">
    <p:spTree>
      <p:nvGrpSpPr>
        <p:cNvPr id="9" name="Shape 9"/>
        <p:cNvGrpSpPr/>
        <p:nvPr/>
      </p:nvGrpSpPr>
      <p:grpSpPr>
        <a:xfrm>
          <a:off x="0" y="0"/>
          <a:ext cx="0" cy="0"/>
          <a:chOff x="0" y="0"/>
          <a:chExt cx="0" cy="0"/>
        </a:xfrm>
      </p:grpSpPr>
      <p:sp>
        <p:nvSpPr>
          <p:cNvPr id="10" name="Google Shape;10;p2"/>
          <p:cNvSpPr/>
          <p:nvPr>
            <p:ph idx="2" type="pic"/>
          </p:nvPr>
        </p:nvSpPr>
        <p:spPr>
          <a:xfrm>
            <a:off x="5034275" y="226500"/>
            <a:ext cx="3883200" cy="4690500"/>
          </a:xfrm>
          <a:prstGeom prst="rect">
            <a:avLst/>
          </a:prstGeom>
          <a:noFill/>
          <a:ln cap="flat" cmpd="sng" w="9525">
            <a:solidFill>
              <a:schemeClr val="dk1"/>
            </a:solidFill>
            <a:prstDash val="solid"/>
            <a:round/>
            <a:headEnd len="sm" w="sm" type="none"/>
            <a:tailEnd len="sm" w="sm" type="none"/>
          </a:ln>
        </p:spPr>
      </p:sp>
      <p:sp>
        <p:nvSpPr>
          <p:cNvPr id="11" name="Google Shape;11;p2"/>
          <p:cNvSpPr/>
          <p:nvPr>
            <p:ph idx="3" type="pic"/>
          </p:nvPr>
        </p:nvSpPr>
        <p:spPr>
          <a:xfrm>
            <a:off x="226525" y="2975750"/>
            <a:ext cx="4458900" cy="1941300"/>
          </a:xfrm>
          <a:prstGeom prst="rect">
            <a:avLst/>
          </a:prstGeom>
          <a:noFill/>
          <a:ln>
            <a:noFill/>
          </a:ln>
        </p:spPr>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 name="Google Shape;13;p2"/>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 name="Google Shape;14;p2"/>
          <p:cNvSpPr txBox="1"/>
          <p:nvPr>
            <p:ph idx="4" type="title"/>
          </p:nvPr>
        </p:nvSpPr>
        <p:spPr>
          <a:xfrm>
            <a:off x="3038125"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TITLE_AND_TWO_COLUMNS_1">
    <p:bg>
      <p:bgPr>
        <a:solidFill>
          <a:schemeClr val="dk1"/>
        </a:solidFill>
      </p:bgPr>
    </p:bg>
    <p:spTree>
      <p:nvGrpSpPr>
        <p:cNvPr id="65" name="Shape 65"/>
        <p:cNvGrpSpPr/>
        <p:nvPr/>
      </p:nvGrpSpPr>
      <p:grpSpPr>
        <a:xfrm>
          <a:off x="0" y="0"/>
          <a:ext cx="0" cy="0"/>
          <a:chOff x="0" y="0"/>
          <a:chExt cx="0" cy="0"/>
        </a:xfrm>
      </p:grpSpPr>
      <p:sp>
        <p:nvSpPr>
          <p:cNvPr id="66" name="Google Shape;66;p11"/>
          <p:cNvSpPr/>
          <p:nvPr>
            <p:ph idx="2" type="pic"/>
          </p:nvPr>
        </p:nvSpPr>
        <p:spPr>
          <a:xfrm>
            <a:off x="-5225" y="709575"/>
            <a:ext cx="3048600" cy="1468500"/>
          </a:xfrm>
          <a:prstGeom prst="rect">
            <a:avLst/>
          </a:prstGeom>
          <a:noFill/>
          <a:ln>
            <a:noFill/>
          </a:ln>
        </p:spPr>
      </p:sp>
      <p:sp>
        <p:nvSpPr>
          <p:cNvPr id="67" name="Google Shape;67;p11"/>
          <p:cNvSpPr/>
          <p:nvPr>
            <p:ph idx="3" type="pic"/>
          </p:nvPr>
        </p:nvSpPr>
        <p:spPr>
          <a:xfrm>
            <a:off x="3053763" y="709575"/>
            <a:ext cx="3031800" cy="1468500"/>
          </a:xfrm>
          <a:prstGeom prst="rect">
            <a:avLst/>
          </a:prstGeom>
          <a:noFill/>
          <a:ln>
            <a:noFill/>
          </a:ln>
        </p:spPr>
      </p:sp>
      <p:sp>
        <p:nvSpPr>
          <p:cNvPr id="68" name="Google Shape;68;p11"/>
          <p:cNvSpPr/>
          <p:nvPr>
            <p:ph idx="4" type="pic"/>
          </p:nvPr>
        </p:nvSpPr>
        <p:spPr>
          <a:xfrm>
            <a:off x="6095475" y="709575"/>
            <a:ext cx="3048600" cy="1468500"/>
          </a:xfrm>
          <a:prstGeom prst="rect">
            <a:avLst/>
          </a:prstGeom>
          <a:noFill/>
          <a:ln>
            <a:noFill/>
          </a:ln>
        </p:spPr>
      </p:sp>
      <p:cxnSp>
        <p:nvCxnSpPr>
          <p:cNvPr id="69" name="Google Shape;69;p11"/>
          <p:cNvCxnSpPr/>
          <p:nvPr/>
        </p:nvCxnSpPr>
        <p:spPr>
          <a:xfrm rot="10800000">
            <a:off x="0" y="704725"/>
            <a:ext cx="9152400" cy="0"/>
          </a:xfrm>
          <a:prstGeom prst="straightConnector1">
            <a:avLst/>
          </a:prstGeom>
          <a:noFill/>
          <a:ln cap="flat" cmpd="sng" w="9525">
            <a:solidFill>
              <a:schemeClr val="lt1"/>
            </a:solidFill>
            <a:prstDash val="solid"/>
            <a:round/>
            <a:headEnd len="med" w="med" type="none"/>
            <a:tailEnd len="med" w="med" type="none"/>
          </a:ln>
        </p:spPr>
      </p:cxnSp>
      <p:sp>
        <p:nvSpPr>
          <p:cNvPr id="70" name="Google Shape;70;p11"/>
          <p:cNvSpPr txBox="1"/>
          <p:nvPr>
            <p:ph type="title"/>
          </p:nvPr>
        </p:nvSpPr>
        <p:spPr>
          <a:xfrm>
            <a:off x="322275" y="116625"/>
            <a:ext cx="8494800" cy="393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2"/>
              </a:buClr>
              <a:buSzPts val="2800"/>
              <a:buNone/>
              <a:defRPr>
                <a:solidFill>
                  <a:schemeClr val="dk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1" name="Google Shape;71;p11"/>
          <p:cNvSpPr/>
          <p:nvPr>
            <p:ph idx="5" type="pic"/>
          </p:nvPr>
        </p:nvSpPr>
        <p:spPr>
          <a:xfrm>
            <a:off x="-4975" y="2192221"/>
            <a:ext cx="3048600" cy="1468500"/>
          </a:xfrm>
          <a:prstGeom prst="rect">
            <a:avLst/>
          </a:prstGeom>
          <a:noFill/>
          <a:ln>
            <a:noFill/>
          </a:ln>
        </p:spPr>
      </p:sp>
      <p:sp>
        <p:nvSpPr>
          <p:cNvPr id="72" name="Google Shape;72;p11"/>
          <p:cNvSpPr/>
          <p:nvPr>
            <p:ph idx="6" type="pic"/>
          </p:nvPr>
        </p:nvSpPr>
        <p:spPr>
          <a:xfrm>
            <a:off x="3054013" y="2192221"/>
            <a:ext cx="3031800" cy="1468500"/>
          </a:xfrm>
          <a:prstGeom prst="rect">
            <a:avLst/>
          </a:prstGeom>
          <a:noFill/>
          <a:ln>
            <a:noFill/>
          </a:ln>
        </p:spPr>
      </p:sp>
      <p:sp>
        <p:nvSpPr>
          <p:cNvPr id="73" name="Google Shape;73;p11"/>
          <p:cNvSpPr/>
          <p:nvPr>
            <p:ph idx="7" type="pic"/>
          </p:nvPr>
        </p:nvSpPr>
        <p:spPr>
          <a:xfrm>
            <a:off x="6095725" y="2192221"/>
            <a:ext cx="3048600" cy="1468500"/>
          </a:xfrm>
          <a:prstGeom prst="rect">
            <a:avLst/>
          </a:prstGeom>
          <a:noFill/>
          <a:ln>
            <a:noFill/>
          </a:ln>
        </p:spPr>
      </p:sp>
      <p:sp>
        <p:nvSpPr>
          <p:cNvPr id="74" name="Google Shape;74;p11"/>
          <p:cNvSpPr/>
          <p:nvPr>
            <p:ph idx="8" type="pic"/>
          </p:nvPr>
        </p:nvSpPr>
        <p:spPr>
          <a:xfrm>
            <a:off x="-4975" y="3674873"/>
            <a:ext cx="3048600" cy="1468500"/>
          </a:xfrm>
          <a:prstGeom prst="rect">
            <a:avLst/>
          </a:prstGeom>
          <a:noFill/>
          <a:ln>
            <a:noFill/>
          </a:ln>
        </p:spPr>
      </p:sp>
      <p:sp>
        <p:nvSpPr>
          <p:cNvPr id="75" name="Google Shape;75;p11"/>
          <p:cNvSpPr/>
          <p:nvPr>
            <p:ph idx="9" type="pic"/>
          </p:nvPr>
        </p:nvSpPr>
        <p:spPr>
          <a:xfrm>
            <a:off x="3054013" y="3674873"/>
            <a:ext cx="3031800" cy="1468500"/>
          </a:xfrm>
          <a:prstGeom prst="rect">
            <a:avLst/>
          </a:prstGeom>
          <a:noFill/>
          <a:ln>
            <a:noFill/>
          </a:ln>
        </p:spPr>
      </p:sp>
      <p:sp>
        <p:nvSpPr>
          <p:cNvPr id="76" name="Google Shape;76;p11"/>
          <p:cNvSpPr/>
          <p:nvPr>
            <p:ph idx="13" type="pic"/>
          </p:nvPr>
        </p:nvSpPr>
        <p:spPr>
          <a:xfrm>
            <a:off x="6095725" y="3674873"/>
            <a:ext cx="3048600" cy="1468500"/>
          </a:xfrm>
          <a:prstGeom prst="rect">
            <a:avLst/>
          </a:prstGeom>
          <a:no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type="titleOnly">
  <p:cSld name="TITLE_ONLY">
    <p:spTree>
      <p:nvGrpSpPr>
        <p:cNvPr id="77" name="Shape 77"/>
        <p:cNvGrpSpPr/>
        <p:nvPr/>
      </p:nvGrpSpPr>
      <p:grpSpPr>
        <a:xfrm>
          <a:off x="0" y="0"/>
          <a:ext cx="0" cy="0"/>
          <a:chOff x="0" y="0"/>
          <a:chExt cx="0" cy="0"/>
        </a:xfrm>
      </p:grpSpPr>
      <p:sp>
        <p:nvSpPr>
          <p:cNvPr id="78" name="Google Shape;7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9" name="Google Shape;79;p12"/>
          <p:cNvSpPr txBox="1"/>
          <p:nvPr>
            <p:ph idx="1" type="body"/>
          </p:nvPr>
        </p:nvSpPr>
        <p:spPr>
          <a:xfrm>
            <a:off x="226525" y="2995441"/>
            <a:ext cx="8673000" cy="1931100"/>
          </a:xfrm>
          <a:prstGeom prst="rect">
            <a:avLst/>
          </a:prstGeom>
        </p:spPr>
        <p:txBody>
          <a:bodyPr anchorCtr="0" anchor="b" bIns="91425" lIns="91425" spcFirstLastPara="1" rIns="91425" wrap="square" tIns="91425">
            <a:normAutofit/>
          </a:bodyPr>
          <a:lstStyle>
            <a:lvl1pPr indent="-412750" lvl="0" marL="4572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1pPr>
            <a:lvl2pPr indent="-412750" lvl="1" marL="9144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2pPr>
            <a:lvl3pPr indent="-412750" lvl="2" marL="13716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3pPr>
            <a:lvl4pPr indent="-412750" lvl="3" marL="18288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4pPr>
            <a:lvl5pPr indent="-412750" lvl="4" marL="22860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5pPr>
            <a:lvl6pPr indent="-412750" lvl="5" marL="27432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6pPr>
            <a:lvl7pPr indent="-412750" lvl="6" marL="32004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7pPr>
            <a:lvl8pPr indent="-412750" lvl="7" marL="36576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8pPr>
            <a:lvl9pPr indent="-412750" lvl="8" marL="41148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main point">
  <p:cSld name="TITLE_ONLY_1">
    <p:bg>
      <p:bgPr>
        <a:solidFill>
          <a:schemeClr val="dk1"/>
        </a:solidFill>
      </p:bgPr>
    </p:bg>
    <p:spTree>
      <p:nvGrpSpPr>
        <p:cNvPr id="80" name="Shape 80"/>
        <p:cNvGrpSpPr/>
        <p:nvPr/>
      </p:nvGrpSpPr>
      <p:grpSpPr>
        <a:xfrm>
          <a:off x="0" y="0"/>
          <a:ext cx="0" cy="0"/>
          <a:chOff x="0" y="0"/>
          <a:chExt cx="0" cy="0"/>
        </a:xfrm>
      </p:grpSpPr>
      <p:sp>
        <p:nvSpPr>
          <p:cNvPr id="81" name="Google Shape;81;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82" name="Google Shape;82;p13"/>
          <p:cNvSpPr txBox="1"/>
          <p:nvPr>
            <p:ph idx="1" type="body"/>
          </p:nvPr>
        </p:nvSpPr>
        <p:spPr>
          <a:xfrm>
            <a:off x="226525" y="2995441"/>
            <a:ext cx="8673000" cy="1931100"/>
          </a:xfrm>
          <a:prstGeom prst="rect">
            <a:avLst/>
          </a:prstGeom>
        </p:spPr>
        <p:txBody>
          <a:bodyPr anchorCtr="0" anchor="b" bIns="91425" lIns="91425" spcFirstLastPara="1" rIns="91425" wrap="square" tIns="91425">
            <a:normAutofit/>
          </a:bodyPr>
          <a:lstStyle>
            <a:lvl1pPr indent="-412750" lvl="0" marL="457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1pPr>
            <a:lvl2pPr indent="-412750" lvl="1" marL="914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2pPr>
            <a:lvl3pPr indent="-412750" lvl="2" marL="1371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3pPr>
            <a:lvl4pPr indent="-412750" lvl="3" marL="1828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4pPr>
            <a:lvl5pPr indent="-412750" lvl="4" marL="22860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5pPr>
            <a:lvl6pPr indent="-412750" lvl="5" marL="2743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6pPr>
            <a:lvl7pPr indent="-412750" lvl="6" marL="3200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7pPr>
            <a:lvl8pPr indent="-412750" lvl="7" marL="3657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8pPr>
            <a:lvl9pPr indent="-412750" lvl="8" marL="4114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ONE_COLUMN_TEXT">
    <p:bg>
      <p:bgPr>
        <a:solidFill>
          <a:schemeClr val="dk1"/>
        </a:solidFill>
      </p:bgPr>
    </p:bg>
    <p:spTree>
      <p:nvGrpSpPr>
        <p:cNvPr id="83" name="Shape 83"/>
        <p:cNvGrpSpPr/>
        <p:nvPr/>
      </p:nvGrpSpPr>
      <p:grpSpPr>
        <a:xfrm>
          <a:off x="0" y="0"/>
          <a:ext cx="0" cy="0"/>
          <a:chOff x="0" y="0"/>
          <a:chExt cx="0" cy="0"/>
        </a:xfrm>
      </p:grpSpPr>
      <p:sp>
        <p:nvSpPr>
          <p:cNvPr id="84" name="Google Shape;84;p14"/>
          <p:cNvSpPr/>
          <p:nvPr>
            <p:ph idx="2" type="pic"/>
          </p:nvPr>
        </p:nvSpPr>
        <p:spPr>
          <a:xfrm>
            <a:off x="4576350" y="0"/>
            <a:ext cx="4567500" cy="5153700"/>
          </a:xfrm>
          <a:prstGeom prst="rect">
            <a:avLst/>
          </a:prstGeom>
          <a:noFill/>
          <a:ln cap="flat" cmpd="sng" w="9525">
            <a:solidFill>
              <a:schemeClr val="lt1"/>
            </a:solidFill>
            <a:prstDash val="solid"/>
            <a:round/>
            <a:headEnd len="sm" w="sm" type="none"/>
            <a:tailEnd len="sm" w="sm" type="none"/>
          </a:ln>
        </p:spPr>
      </p:sp>
      <p:sp>
        <p:nvSpPr>
          <p:cNvPr id="85" name="Google Shape;85;p14"/>
          <p:cNvSpPr txBox="1"/>
          <p:nvPr>
            <p:ph idx="1" type="body"/>
          </p:nvPr>
        </p:nvSpPr>
        <p:spPr>
          <a:xfrm>
            <a:off x="226525" y="2080439"/>
            <a:ext cx="4119000" cy="1678800"/>
          </a:xfrm>
          <a:prstGeom prst="rect">
            <a:avLst/>
          </a:prstGeom>
        </p:spPr>
        <p:txBody>
          <a:bodyPr anchorCtr="0" anchor="t" bIns="91425" lIns="91425" spcFirstLastPara="1" rIns="91425" wrap="square" tIns="91425">
            <a:normAutofit/>
          </a:bodyPr>
          <a:lstStyle>
            <a:lvl1pPr indent="-330200" lvl="0" marL="457200">
              <a:spcBef>
                <a:spcPts val="0"/>
              </a:spcBef>
              <a:spcAft>
                <a:spcPts val="0"/>
              </a:spcAft>
              <a:buClr>
                <a:schemeClr val="lt1"/>
              </a:buClr>
              <a:buSzPts val="1600"/>
              <a:buChar char="●"/>
              <a:defRPr sz="1600">
                <a:solidFill>
                  <a:schemeClr val="lt1"/>
                </a:solidFill>
              </a:defRPr>
            </a:lvl1pPr>
            <a:lvl2pPr indent="-330200" lvl="1" marL="914400">
              <a:spcBef>
                <a:spcPts val="0"/>
              </a:spcBef>
              <a:spcAft>
                <a:spcPts val="0"/>
              </a:spcAft>
              <a:buClr>
                <a:schemeClr val="lt1"/>
              </a:buClr>
              <a:buSzPts val="1600"/>
              <a:buChar char="○"/>
              <a:defRPr sz="1600">
                <a:solidFill>
                  <a:schemeClr val="lt1"/>
                </a:solidFill>
              </a:defRPr>
            </a:lvl2pPr>
            <a:lvl3pPr indent="-330200" lvl="2" marL="1371600">
              <a:spcBef>
                <a:spcPts val="0"/>
              </a:spcBef>
              <a:spcAft>
                <a:spcPts val="0"/>
              </a:spcAft>
              <a:buClr>
                <a:schemeClr val="lt1"/>
              </a:buClr>
              <a:buSzPts val="1600"/>
              <a:buChar char="■"/>
              <a:defRPr sz="1600">
                <a:solidFill>
                  <a:schemeClr val="lt1"/>
                </a:solidFill>
              </a:defRPr>
            </a:lvl3pPr>
            <a:lvl4pPr indent="-330200" lvl="3" marL="1828800">
              <a:spcBef>
                <a:spcPts val="0"/>
              </a:spcBef>
              <a:spcAft>
                <a:spcPts val="0"/>
              </a:spcAft>
              <a:buClr>
                <a:schemeClr val="lt1"/>
              </a:buClr>
              <a:buSzPts val="1600"/>
              <a:buChar char="●"/>
              <a:defRPr sz="1600">
                <a:solidFill>
                  <a:schemeClr val="lt1"/>
                </a:solidFill>
              </a:defRPr>
            </a:lvl4pPr>
            <a:lvl5pPr indent="-330200" lvl="4" marL="2286000">
              <a:spcBef>
                <a:spcPts val="0"/>
              </a:spcBef>
              <a:spcAft>
                <a:spcPts val="0"/>
              </a:spcAft>
              <a:buClr>
                <a:schemeClr val="lt1"/>
              </a:buClr>
              <a:buSzPts val="1600"/>
              <a:buChar char="○"/>
              <a:defRPr sz="1600">
                <a:solidFill>
                  <a:schemeClr val="lt1"/>
                </a:solidFill>
              </a:defRPr>
            </a:lvl5pPr>
            <a:lvl6pPr indent="-330200" lvl="5" marL="2743200">
              <a:spcBef>
                <a:spcPts val="0"/>
              </a:spcBef>
              <a:spcAft>
                <a:spcPts val="0"/>
              </a:spcAft>
              <a:buClr>
                <a:schemeClr val="lt1"/>
              </a:buClr>
              <a:buSzPts val="1600"/>
              <a:buChar char="■"/>
              <a:defRPr sz="1600">
                <a:solidFill>
                  <a:schemeClr val="lt1"/>
                </a:solidFill>
              </a:defRPr>
            </a:lvl6pPr>
            <a:lvl7pPr indent="-330200" lvl="6" marL="3200400">
              <a:spcBef>
                <a:spcPts val="0"/>
              </a:spcBef>
              <a:spcAft>
                <a:spcPts val="0"/>
              </a:spcAft>
              <a:buClr>
                <a:schemeClr val="lt1"/>
              </a:buClr>
              <a:buSzPts val="1600"/>
              <a:buChar char="●"/>
              <a:defRPr sz="1600">
                <a:solidFill>
                  <a:schemeClr val="lt1"/>
                </a:solidFill>
              </a:defRPr>
            </a:lvl7pPr>
            <a:lvl8pPr indent="-330200" lvl="7" marL="3657600">
              <a:spcBef>
                <a:spcPts val="0"/>
              </a:spcBef>
              <a:spcAft>
                <a:spcPts val="0"/>
              </a:spcAft>
              <a:buClr>
                <a:schemeClr val="lt1"/>
              </a:buClr>
              <a:buSzPts val="1600"/>
              <a:buChar char="○"/>
              <a:defRPr sz="1600">
                <a:solidFill>
                  <a:schemeClr val="lt1"/>
                </a:solidFill>
              </a:defRPr>
            </a:lvl8pPr>
            <a:lvl9pPr indent="-330200" lvl="8" marL="4114800">
              <a:spcBef>
                <a:spcPts val="0"/>
              </a:spcBef>
              <a:spcAft>
                <a:spcPts val="0"/>
              </a:spcAft>
              <a:buClr>
                <a:schemeClr val="lt1"/>
              </a:buClr>
              <a:buSzPts val="1600"/>
              <a:buChar char="■"/>
              <a:defRPr sz="1600">
                <a:solidFill>
                  <a:schemeClr val="lt1"/>
                </a:solidFill>
              </a:defRPr>
            </a:lvl9pPr>
          </a:lstStyle>
          <a:p/>
        </p:txBody>
      </p:sp>
      <p:sp>
        <p:nvSpPr>
          <p:cNvPr id="86" name="Google Shape;86;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7" name="Google Shape;87;p14"/>
          <p:cNvSpPr txBox="1"/>
          <p:nvPr>
            <p:ph type="title"/>
          </p:nvPr>
        </p:nvSpPr>
        <p:spPr>
          <a:xfrm>
            <a:off x="226525" y="1271099"/>
            <a:ext cx="41190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chemeClr val="lt1"/>
              </a:buClr>
              <a:buSzPts val="2500"/>
              <a:buNone/>
              <a:defRPr sz="2500">
                <a:solidFill>
                  <a:schemeClr val="lt1"/>
                </a:solidFill>
              </a:defRPr>
            </a:lvl1pPr>
            <a:lvl2pPr lvl="1">
              <a:lnSpc>
                <a:spcPct val="80000"/>
              </a:lnSpc>
              <a:spcBef>
                <a:spcPts val="0"/>
              </a:spcBef>
              <a:spcAft>
                <a:spcPts val="0"/>
              </a:spcAft>
              <a:buClr>
                <a:schemeClr val="lt1"/>
              </a:buClr>
              <a:buSzPts val="2500"/>
              <a:buNone/>
              <a:defRPr sz="2500">
                <a:solidFill>
                  <a:schemeClr val="lt1"/>
                </a:solidFill>
              </a:defRPr>
            </a:lvl2pPr>
            <a:lvl3pPr lvl="2">
              <a:lnSpc>
                <a:spcPct val="80000"/>
              </a:lnSpc>
              <a:spcBef>
                <a:spcPts val="0"/>
              </a:spcBef>
              <a:spcAft>
                <a:spcPts val="0"/>
              </a:spcAft>
              <a:buClr>
                <a:schemeClr val="lt1"/>
              </a:buClr>
              <a:buSzPts val="2500"/>
              <a:buNone/>
              <a:defRPr sz="2500">
                <a:solidFill>
                  <a:schemeClr val="lt1"/>
                </a:solidFill>
              </a:defRPr>
            </a:lvl3pPr>
            <a:lvl4pPr lvl="3">
              <a:lnSpc>
                <a:spcPct val="80000"/>
              </a:lnSpc>
              <a:spcBef>
                <a:spcPts val="0"/>
              </a:spcBef>
              <a:spcAft>
                <a:spcPts val="0"/>
              </a:spcAft>
              <a:buClr>
                <a:schemeClr val="lt1"/>
              </a:buClr>
              <a:buSzPts val="2500"/>
              <a:buNone/>
              <a:defRPr sz="2500">
                <a:solidFill>
                  <a:schemeClr val="lt1"/>
                </a:solidFill>
              </a:defRPr>
            </a:lvl4pPr>
            <a:lvl5pPr lvl="4">
              <a:lnSpc>
                <a:spcPct val="80000"/>
              </a:lnSpc>
              <a:spcBef>
                <a:spcPts val="0"/>
              </a:spcBef>
              <a:spcAft>
                <a:spcPts val="0"/>
              </a:spcAft>
              <a:buClr>
                <a:schemeClr val="lt1"/>
              </a:buClr>
              <a:buSzPts val="2500"/>
              <a:buNone/>
              <a:defRPr sz="2500">
                <a:solidFill>
                  <a:schemeClr val="lt1"/>
                </a:solidFill>
              </a:defRPr>
            </a:lvl5pPr>
            <a:lvl6pPr lvl="5">
              <a:lnSpc>
                <a:spcPct val="80000"/>
              </a:lnSpc>
              <a:spcBef>
                <a:spcPts val="0"/>
              </a:spcBef>
              <a:spcAft>
                <a:spcPts val="0"/>
              </a:spcAft>
              <a:buClr>
                <a:schemeClr val="lt1"/>
              </a:buClr>
              <a:buSzPts val="2500"/>
              <a:buNone/>
              <a:defRPr sz="2500">
                <a:solidFill>
                  <a:schemeClr val="lt1"/>
                </a:solidFill>
              </a:defRPr>
            </a:lvl6pPr>
            <a:lvl7pPr lvl="6">
              <a:lnSpc>
                <a:spcPct val="80000"/>
              </a:lnSpc>
              <a:spcBef>
                <a:spcPts val="0"/>
              </a:spcBef>
              <a:spcAft>
                <a:spcPts val="0"/>
              </a:spcAft>
              <a:buClr>
                <a:schemeClr val="lt1"/>
              </a:buClr>
              <a:buSzPts val="2500"/>
              <a:buNone/>
              <a:defRPr sz="2500">
                <a:solidFill>
                  <a:schemeClr val="lt1"/>
                </a:solidFill>
              </a:defRPr>
            </a:lvl7pPr>
            <a:lvl8pPr lvl="7">
              <a:lnSpc>
                <a:spcPct val="80000"/>
              </a:lnSpc>
              <a:spcBef>
                <a:spcPts val="0"/>
              </a:spcBef>
              <a:spcAft>
                <a:spcPts val="0"/>
              </a:spcAft>
              <a:buClr>
                <a:schemeClr val="lt1"/>
              </a:buClr>
              <a:buSzPts val="2500"/>
              <a:buNone/>
              <a:defRPr sz="2500">
                <a:solidFill>
                  <a:schemeClr val="lt1"/>
                </a:solidFill>
              </a:defRPr>
            </a:lvl8pPr>
            <a:lvl9pPr lvl="8">
              <a:lnSpc>
                <a:spcPct val="80000"/>
              </a:lnSpc>
              <a:spcBef>
                <a:spcPts val="0"/>
              </a:spcBef>
              <a:spcAft>
                <a:spcPts val="0"/>
              </a:spcAft>
              <a:buClr>
                <a:schemeClr val="lt1"/>
              </a:buClr>
              <a:buSzPts val="2500"/>
              <a:buNone/>
              <a:defRPr sz="2500">
                <a:solidFill>
                  <a:schemeClr val="lt1"/>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allery 2">
  <p:cSld name="MAIN_POINT">
    <p:spTree>
      <p:nvGrpSpPr>
        <p:cNvPr id="88" name="Shape 88"/>
        <p:cNvGrpSpPr/>
        <p:nvPr/>
      </p:nvGrpSpPr>
      <p:grpSpPr>
        <a:xfrm>
          <a:off x="0" y="0"/>
          <a:ext cx="0" cy="0"/>
          <a:chOff x="0" y="0"/>
          <a:chExt cx="0" cy="0"/>
        </a:xfrm>
      </p:grpSpPr>
      <p:sp>
        <p:nvSpPr>
          <p:cNvPr id="89" name="Google Shape;89;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90" name="Google Shape;90;p15"/>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1" name="Google Shape;91;p15"/>
          <p:cNvSpPr/>
          <p:nvPr>
            <p:ph idx="2" type="pic"/>
          </p:nvPr>
        </p:nvSpPr>
        <p:spPr>
          <a:xfrm>
            <a:off x="2315425" y="226625"/>
            <a:ext cx="3733800" cy="4690500"/>
          </a:xfrm>
          <a:prstGeom prst="rect">
            <a:avLst/>
          </a:prstGeom>
          <a:noFill/>
          <a:ln cap="flat" cmpd="sng" w="9525">
            <a:solidFill>
              <a:schemeClr val="dk1"/>
            </a:solidFill>
            <a:prstDash val="solid"/>
            <a:round/>
            <a:headEnd len="sm" w="sm" type="none"/>
            <a:tailEnd len="sm" w="sm" type="none"/>
          </a:ln>
        </p:spPr>
      </p:sp>
      <p:sp>
        <p:nvSpPr>
          <p:cNvPr id="92" name="Google Shape;92;p15"/>
          <p:cNvSpPr/>
          <p:nvPr>
            <p:ph idx="3" type="pic"/>
          </p:nvPr>
        </p:nvSpPr>
        <p:spPr>
          <a:xfrm>
            <a:off x="6255975" y="1391900"/>
            <a:ext cx="2661600" cy="2359500"/>
          </a:xfrm>
          <a:prstGeom prst="rect">
            <a:avLst/>
          </a:prstGeom>
          <a:noFill/>
          <a:ln cap="flat" cmpd="sng" w="9525">
            <a:solidFill>
              <a:schemeClr val="dk1"/>
            </a:solidFill>
            <a:prstDash val="solid"/>
            <a:round/>
            <a:headEnd len="sm" w="sm" type="none"/>
            <a:tailEnd len="sm" w="sm" type="none"/>
          </a:ln>
        </p:spPr>
      </p:sp>
      <p:sp>
        <p:nvSpPr>
          <p:cNvPr id="93" name="Google Shape;93;p15"/>
          <p:cNvSpPr txBox="1"/>
          <p:nvPr>
            <p:ph idx="4"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chart">
  <p:cSld name="SECTION_TITLE_AND_DESCRIPTION">
    <p:spTree>
      <p:nvGrpSpPr>
        <p:cNvPr id="94" name="Shape 94"/>
        <p:cNvGrpSpPr/>
        <p:nvPr/>
      </p:nvGrpSpPr>
      <p:grpSpPr>
        <a:xfrm>
          <a:off x="0" y="0"/>
          <a:ext cx="0" cy="0"/>
          <a:chOff x="0" y="0"/>
          <a:chExt cx="0" cy="0"/>
        </a:xfrm>
      </p:grpSpPr>
      <p:sp>
        <p:nvSpPr>
          <p:cNvPr id="95" name="Google Shape;95;p16"/>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6" name="Google Shape;96;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97" name="Google Shape;97;p16"/>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8" name="Google Shape;98;p16"/>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lt1"/>
              </a:buClr>
              <a:buSzPts val="600"/>
              <a:buNone/>
              <a:defRPr b="0" sz="600">
                <a:solidFill>
                  <a:schemeClr val="lt1"/>
                </a:solidFill>
              </a:defRPr>
            </a:lvl1pPr>
            <a:lvl2pPr lvl="1" algn="r">
              <a:spcBef>
                <a:spcPts val="0"/>
              </a:spcBef>
              <a:spcAft>
                <a:spcPts val="0"/>
              </a:spcAft>
              <a:buClr>
                <a:schemeClr val="lt1"/>
              </a:buClr>
              <a:buSzPts val="2800"/>
              <a:buNone/>
              <a:defRPr>
                <a:solidFill>
                  <a:schemeClr val="lt1"/>
                </a:solidFill>
              </a:defRPr>
            </a:lvl2pPr>
            <a:lvl3pPr lvl="2" algn="r">
              <a:spcBef>
                <a:spcPts val="0"/>
              </a:spcBef>
              <a:spcAft>
                <a:spcPts val="0"/>
              </a:spcAft>
              <a:buClr>
                <a:schemeClr val="lt1"/>
              </a:buClr>
              <a:buSzPts val="2800"/>
              <a:buNone/>
              <a:defRPr>
                <a:solidFill>
                  <a:schemeClr val="lt1"/>
                </a:solidFill>
              </a:defRPr>
            </a:lvl3pPr>
            <a:lvl4pPr lvl="3" algn="r">
              <a:spcBef>
                <a:spcPts val="0"/>
              </a:spcBef>
              <a:spcAft>
                <a:spcPts val="0"/>
              </a:spcAft>
              <a:buClr>
                <a:schemeClr val="lt1"/>
              </a:buClr>
              <a:buSzPts val="2800"/>
              <a:buNone/>
              <a:defRPr>
                <a:solidFill>
                  <a:schemeClr val="lt1"/>
                </a:solidFill>
              </a:defRPr>
            </a:lvl4pPr>
            <a:lvl5pPr lvl="4" algn="r">
              <a:spcBef>
                <a:spcPts val="0"/>
              </a:spcBef>
              <a:spcAft>
                <a:spcPts val="0"/>
              </a:spcAft>
              <a:buClr>
                <a:schemeClr val="lt1"/>
              </a:buClr>
              <a:buSzPts val="2800"/>
              <a:buNone/>
              <a:defRPr>
                <a:solidFill>
                  <a:schemeClr val="lt1"/>
                </a:solidFill>
              </a:defRPr>
            </a:lvl5pPr>
            <a:lvl6pPr lvl="5" algn="r">
              <a:spcBef>
                <a:spcPts val="0"/>
              </a:spcBef>
              <a:spcAft>
                <a:spcPts val="0"/>
              </a:spcAft>
              <a:buClr>
                <a:schemeClr val="lt1"/>
              </a:buClr>
              <a:buSzPts val="2800"/>
              <a:buNone/>
              <a:defRPr>
                <a:solidFill>
                  <a:schemeClr val="lt1"/>
                </a:solidFill>
              </a:defRPr>
            </a:lvl6pPr>
            <a:lvl7pPr lvl="6" algn="r">
              <a:spcBef>
                <a:spcPts val="0"/>
              </a:spcBef>
              <a:spcAft>
                <a:spcPts val="0"/>
              </a:spcAft>
              <a:buClr>
                <a:schemeClr val="lt1"/>
              </a:buClr>
              <a:buSzPts val="2800"/>
              <a:buNone/>
              <a:defRPr>
                <a:solidFill>
                  <a:schemeClr val="lt1"/>
                </a:solidFill>
              </a:defRPr>
            </a:lvl7pPr>
            <a:lvl8pPr lvl="7" algn="r">
              <a:spcBef>
                <a:spcPts val="0"/>
              </a:spcBef>
              <a:spcAft>
                <a:spcPts val="0"/>
              </a:spcAft>
              <a:buClr>
                <a:schemeClr val="lt1"/>
              </a:buClr>
              <a:buSzPts val="2800"/>
              <a:buNone/>
              <a:defRPr>
                <a:solidFill>
                  <a:schemeClr val="lt1"/>
                </a:solidFill>
              </a:defRPr>
            </a:lvl8pPr>
            <a:lvl9pPr lvl="8" algn="r">
              <a:spcBef>
                <a:spcPts val="0"/>
              </a:spcBef>
              <a:spcAft>
                <a:spcPts val="0"/>
              </a:spcAft>
              <a:buClr>
                <a:schemeClr val="lt1"/>
              </a:buClr>
              <a:buSzPts val="2800"/>
              <a:buNone/>
              <a:defRPr>
                <a:solidFill>
                  <a:schemeClr val="lt1"/>
                </a:solidFill>
              </a:defRPr>
            </a:lvl9pPr>
          </a:lstStyle>
          <a:p/>
        </p:txBody>
      </p:sp>
      <p:sp>
        <p:nvSpPr>
          <p:cNvPr id="99" name="Google Shape;99;p16"/>
          <p:cNvSpPr txBox="1"/>
          <p:nvPr>
            <p:ph idx="3" type="title"/>
          </p:nvPr>
        </p:nvSpPr>
        <p:spPr>
          <a:xfrm>
            <a:off x="226525" y="1271099"/>
            <a:ext cx="41190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p:txBody>
      </p:sp>
      <p:sp>
        <p:nvSpPr>
          <p:cNvPr id="100" name="Google Shape;100;p16"/>
          <p:cNvSpPr txBox="1"/>
          <p:nvPr>
            <p:ph idx="1" type="body"/>
          </p:nvPr>
        </p:nvSpPr>
        <p:spPr>
          <a:xfrm>
            <a:off x="226525" y="2080439"/>
            <a:ext cx="41190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one column text">
  <p:cSld name="SECTION_TITLE_AND_DESCRIPTION_1">
    <p:spTree>
      <p:nvGrpSpPr>
        <p:cNvPr id="101" name="Shape 101"/>
        <p:cNvGrpSpPr/>
        <p:nvPr/>
      </p:nvGrpSpPr>
      <p:grpSpPr>
        <a:xfrm>
          <a:off x="0" y="0"/>
          <a:ext cx="0" cy="0"/>
          <a:chOff x="0" y="0"/>
          <a:chExt cx="0" cy="0"/>
        </a:xfrm>
      </p:grpSpPr>
      <p:sp>
        <p:nvSpPr>
          <p:cNvPr id="102" name="Google Shape;102;p17"/>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3" name="Google Shape;103;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04" name="Google Shape;104;p17"/>
          <p:cNvSpPr txBox="1"/>
          <p:nvPr>
            <p:ph type="title"/>
          </p:nvPr>
        </p:nvSpPr>
        <p:spPr>
          <a:xfrm>
            <a:off x="226525" y="697649"/>
            <a:ext cx="41190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p:txBody>
      </p:sp>
      <p:sp>
        <p:nvSpPr>
          <p:cNvPr id="105" name="Google Shape;105;p17"/>
          <p:cNvSpPr txBox="1"/>
          <p:nvPr>
            <p:ph idx="1" type="body"/>
          </p:nvPr>
        </p:nvSpPr>
        <p:spPr>
          <a:xfrm>
            <a:off x="226525" y="2509639"/>
            <a:ext cx="41190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6" name="Google Shape;106;p17"/>
          <p:cNvSpPr txBox="1"/>
          <p:nvPr>
            <p:ph idx="2" type="subTitle"/>
          </p:nvPr>
        </p:nvSpPr>
        <p:spPr>
          <a:xfrm>
            <a:off x="226525" y="1710600"/>
            <a:ext cx="3994800" cy="6027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SECTION_TITLE_AND_DESCRIPTION_1_1">
    <p:spTree>
      <p:nvGrpSpPr>
        <p:cNvPr id="107" name="Shape 107"/>
        <p:cNvGrpSpPr/>
        <p:nvPr/>
      </p:nvGrpSpPr>
      <p:grpSpPr>
        <a:xfrm>
          <a:off x="0" y="0"/>
          <a:ext cx="0" cy="0"/>
          <a:chOff x="0" y="0"/>
          <a:chExt cx="0" cy="0"/>
        </a:xfrm>
      </p:grpSpPr>
      <p:sp>
        <p:nvSpPr>
          <p:cNvPr id="108" name="Google Shape;108;p18"/>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9" name="Google Shape;109;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10" name="Google Shape;110;p18"/>
          <p:cNvSpPr txBox="1"/>
          <p:nvPr>
            <p:ph type="title"/>
          </p:nvPr>
        </p:nvSpPr>
        <p:spPr>
          <a:xfrm>
            <a:off x="226525" y="697649"/>
            <a:ext cx="41190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p:txBody>
      </p:sp>
      <p:sp>
        <p:nvSpPr>
          <p:cNvPr id="111" name="Google Shape;111;p18"/>
          <p:cNvSpPr txBox="1"/>
          <p:nvPr>
            <p:ph idx="1" type="body"/>
          </p:nvPr>
        </p:nvSpPr>
        <p:spPr>
          <a:xfrm>
            <a:off x="226525" y="2509639"/>
            <a:ext cx="41190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12" name="Google Shape;112;p18"/>
          <p:cNvSpPr txBox="1"/>
          <p:nvPr>
            <p:ph idx="2" type="subTitle"/>
          </p:nvPr>
        </p:nvSpPr>
        <p:spPr>
          <a:xfrm>
            <a:off x="226525" y="1710600"/>
            <a:ext cx="3994800" cy="6027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3" name="Google Shape;113;p18"/>
          <p:cNvSpPr txBox="1"/>
          <p:nvPr>
            <p:ph idx="3" type="body"/>
          </p:nvPr>
        </p:nvSpPr>
        <p:spPr>
          <a:xfrm>
            <a:off x="4798500" y="2509639"/>
            <a:ext cx="41190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Clr>
                <a:schemeClr val="dk2"/>
              </a:buClr>
              <a:buSzPts val="1200"/>
              <a:buChar char="●"/>
              <a:defRPr sz="1200">
                <a:solidFill>
                  <a:schemeClr val="dk2"/>
                </a:solidFill>
              </a:defRPr>
            </a:lvl1pPr>
            <a:lvl2pPr indent="-304800" lvl="1" marL="914400">
              <a:spcBef>
                <a:spcPts val="0"/>
              </a:spcBef>
              <a:spcAft>
                <a:spcPts val="0"/>
              </a:spcAft>
              <a:buClr>
                <a:schemeClr val="dk2"/>
              </a:buClr>
              <a:buSzPts val="1200"/>
              <a:buChar char="○"/>
              <a:defRPr sz="1200">
                <a:solidFill>
                  <a:schemeClr val="dk2"/>
                </a:solidFill>
              </a:defRPr>
            </a:lvl2pPr>
            <a:lvl3pPr indent="-304800" lvl="2" marL="1371600">
              <a:spcBef>
                <a:spcPts val="0"/>
              </a:spcBef>
              <a:spcAft>
                <a:spcPts val="0"/>
              </a:spcAft>
              <a:buClr>
                <a:schemeClr val="dk2"/>
              </a:buClr>
              <a:buSzPts val="1200"/>
              <a:buChar char="■"/>
              <a:defRPr sz="1200">
                <a:solidFill>
                  <a:schemeClr val="dk2"/>
                </a:solidFill>
              </a:defRPr>
            </a:lvl3pPr>
            <a:lvl4pPr indent="-304800" lvl="3" marL="1828800">
              <a:spcBef>
                <a:spcPts val="0"/>
              </a:spcBef>
              <a:spcAft>
                <a:spcPts val="0"/>
              </a:spcAft>
              <a:buClr>
                <a:schemeClr val="dk2"/>
              </a:buClr>
              <a:buSzPts val="1200"/>
              <a:buChar char="●"/>
              <a:defRPr sz="1200">
                <a:solidFill>
                  <a:schemeClr val="dk2"/>
                </a:solidFill>
              </a:defRPr>
            </a:lvl4pPr>
            <a:lvl5pPr indent="-304800" lvl="4" marL="2286000">
              <a:spcBef>
                <a:spcPts val="0"/>
              </a:spcBef>
              <a:spcAft>
                <a:spcPts val="0"/>
              </a:spcAft>
              <a:buClr>
                <a:schemeClr val="dk2"/>
              </a:buClr>
              <a:buSzPts val="1200"/>
              <a:buChar char="○"/>
              <a:defRPr sz="1200">
                <a:solidFill>
                  <a:schemeClr val="dk2"/>
                </a:solidFill>
              </a:defRPr>
            </a:lvl5pPr>
            <a:lvl6pPr indent="-304800" lvl="5" marL="2743200">
              <a:spcBef>
                <a:spcPts val="0"/>
              </a:spcBef>
              <a:spcAft>
                <a:spcPts val="0"/>
              </a:spcAft>
              <a:buClr>
                <a:schemeClr val="dk2"/>
              </a:buClr>
              <a:buSzPts val="1200"/>
              <a:buChar char="■"/>
              <a:defRPr sz="1200">
                <a:solidFill>
                  <a:schemeClr val="dk2"/>
                </a:solidFill>
              </a:defRPr>
            </a:lvl6pPr>
            <a:lvl7pPr indent="-304800" lvl="6" marL="3200400">
              <a:spcBef>
                <a:spcPts val="0"/>
              </a:spcBef>
              <a:spcAft>
                <a:spcPts val="0"/>
              </a:spcAft>
              <a:buClr>
                <a:schemeClr val="dk2"/>
              </a:buClr>
              <a:buSzPts val="1200"/>
              <a:buChar char="●"/>
              <a:defRPr sz="1200">
                <a:solidFill>
                  <a:schemeClr val="dk2"/>
                </a:solidFill>
              </a:defRPr>
            </a:lvl7pPr>
            <a:lvl8pPr indent="-304800" lvl="7" marL="3657600">
              <a:spcBef>
                <a:spcPts val="0"/>
              </a:spcBef>
              <a:spcAft>
                <a:spcPts val="0"/>
              </a:spcAft>
              <a:buClr>
                <a:schemeClr val="dk2"/>
              </a:buClr>
              <a:buSzPts val="1200"/>
              <a:buChar char="○"/>
              <a:defRPr sz="1200">
                <a:solidFill>
                  <a:schemeClr val="dk2"/>
                </a:solidFill>
              </a:defRPr>
            </a:lvl8pPr>
            <a:lvl9pPr indent="-304800" lvl="8" marL="4114800">
              <a:spcBef>
                <a:spcPts val="0"/>
              </a:spcBef>
              <a:spcAft>
                <a:spcPts val="0"/>
              </a:spcAft>
              <a:buClr>
                <a:schemeClr val="dk2"/>
              </a:buClr>
              <a:buSzPts val="1200"/>
              <a:buChar char="■"/>
              <a:defRPr sz="1200">
                <a:solidFill>
                  <a:schemeClr val="dk2"/>
                </a:solidFill>
              </a:defRPr>
            </a:lvl9pPr>
          </a:lstStyle>
          <a:p/>
        </p:txBody>
      </p:sp>
      <p:sp>
        <p:nvSpPr>
          <p:cNvPr id="114" name="Google Shape;114;p18"/>
          <p:cNvSpPr txBox="1"/>
          <p:nvPr>
            <p:ph idx="4" type="subTitle"/>
          </p:nvPr>
        </p:nvSpPr>
        <p:spPr>
          <a:xfrm>
            <a:off x="4798500" y="1710600"/>
            <a:ext cx="3994800" cy="602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2"/>
              </a:buClr>
              <a:buSzPts val="1800"/>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hree storyboards 2">
  <p:cSld name="CAPTION_ONLY">
    <p:bg>
      <p:bgPr>
        <a:solidFill>
          <a:schemeClr val="dk1"/>
        </a:solidFill>
      </p:bgPr>
    </p:bg>
    <p:spTree>
      <p:nvGrpSpPr>
        <p:cNvPr id="115" name="Shape 115"/>
        <p:cNvGrpSpPr/>
        <p:nvPr/>
      </p:nvGrpSpPr>
      <p:grpSpPr>
        <a:xfrm>
          <a:off x="0" y="0"/>
          <a:ext cx="0" cy="0"/>
          <a:chOff x="0" y="0"/>
          <a:chExt cx="0" cy="0"/>
        </a:xfrm>
      </p:grpSpPr>
      <p:sp>
        <p:nvSpPr>
          <p:cNvPr id="116" name="Google Shape;116;p19"/>
          <p:cNvSpPr/>
          <p:nvPr/>
        </p:nvSpPr>
        <p:spPr>
          <a:xfrm>
            <a:off x="0" y="4063950"/>
            <a:ext cx="3060000" cy="10794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17" name="Google Shape;117;p19"/>
          <p:cNvSpPr/>
          <p:nvPr>
            <p:ph idx="2" type="pic"/>
          </p:nvPr>
        </p:nvSpPr>
        <p:spPr>
          <a:xfrm>
            <a:off x="0" y="709975"/>
            <a:ext cx="3043800" cy="3346500"/>
          </a:xfrm>
          <a:prstGeom prst="rect">
            <a:avLst/>
          </a:prstGeom>
          <a:noFill/>
          <a:ln>
            <a:noFill/>
          </a:ln>
        </p:spPr>
      </p:sp>
      <p:cxnSp>
        <p:nvCxnSpPr>
          <p:cNvPr id="118" name="Google Shape;118;p19"/>
          <p:cNvCxnSpPr/>
          <p:nvPr/>
        </p:nvCxnSpPr>
        <p:spPr>
          <a:xfrm>
            <a:off x="3048525" y="703650"/>
            <a:ext cx="0" cy="4448700"/>
          </a:xfrm>
          <a:prstGeom prst="straightConnector1">
            <a:avLst/>
          </a:prstGeom>
          <a:noFill/>
          <a:ln cap="flat" cmpd="sng" w="9525">
            <a:solidFill>
              <a:schemeClr val="dk1"/>
            </a:solidFill>
            <a:prstDash val="solid"/>
            <a:round/>
            <a:headEnd len="med" w="med" type="none"/>
            <a:tailEnd len="med" w="med" type="none"/>
          </a:ln>
        </p:spPr>
      </p:cxnSp>
      <p:cxnSp>
        <p:nvCxnSpPr>
          <p:cNvPr id="119" name="Google Shape;119;p19"/>
          <p:cNvCxnSpPr/>
          <p:nvPr/>
        </p:nvCxnSpPr>
        <p:spPr>
          <a:xfrm>
            <a:off x="6090575" y="703650"/>
            <a:ext cx="0" cy="4448700"/>
          </a:xfrm>
          <a:prstGeom prst="straightConnector1">
            <a:avLst/>
          </a:prstGeom>
          <a:noFill/>
          <a:ln cap="flat" cmpd="sng" w="9525">
            <a:solidFill>
              <a:schemeClr val="dk1"/>
            </a:solidFill>
            <a:prstDash val="solid"/>
            <a:round/>
            <a:headEnd len="med" w="med" type="none"/>
            <a:tailEnd len="med" w="med" type="none"/>
          </a:ln>
        </p:spPr>
      </p:cxnSp>
      <p:cxnSp>
        <p:nvCxnSpPr>
          <p:cNvPr id="120" name="Google Shape;120;p19"/>
          <p:cNvCxnSpPr/>
          <p:nvPr/>
        </p:nvCxnSpPr>
        <p:spPr>
          <a:xfrm rot="10800000">
            <a:off x="0" y="704725"/>
            <a:ext cx="9152400" cy="0"/>
          </a:xfrm>
          <a:prstGeom prst="straightConnector1">
            <a:avLst/>
          </a:prstGeom>
          <a:noFill/>
          <a:ln cap="flat" cmpd="sng" w="9525">
            <a:solidFill>
              <a:schemeClr val="dk1"/>
            </a:solidFill>
            <a:prstDash val="solid"/>
            <a:round/>
            <a:headEnd len="med" w="med" type="none"/>
            <a:tailEnd len="med" w="med" type="none"/>
          </a:ln>
        </p:spPr>
      </p:cxnSp>
      <p:sp>
        <p:nvSpPr>
          <p:cNvPr id="121" name="Google Shape;121;p19"/>
          <p:cNvSpPr txBox="1"/>
          <p:nvPr>
            <p:ph type="title"/>
          </p:nvPr>
        </p:nvSpPr>
        <p:spPr>
          <a:xfrm>
            <a:off x="161850" y="4156448"/>
            <a:ext cx="27267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p:txBody>
      </p:sp>
      <p:sp>
        <p:nvSpPr>
          <p:cNvPr id="122" name="Google Shape;122;p19"/>
          <p:cNvSpPr txBox="1"/>
          <p:nvPr>
            <p:ph idx="1" type="body"/>
          </p:nvPr>
        </p:nvSpPr>
        <p:spPr>
          <a:xfrm>
            <a:off x="161850" y="4626190"/>
            <a:ext cx="2726700" cy="393600"/>
          </a:xfrm>
          <a:prstGeom prst="rect">
            <a:avLst/>
          </a:prstGeom>
        </p:spPr>
        <p:txBody>
          <a:bodyPr anchorCtr="0" anchor="ctr" bIns="91425" lIns="91425" spcFirstLastPara="1" rIns="91425" wrap="square" tIns="91425">
            <a:noAutofit/>
          </a:bodyPr>
          <a:lstStyle>
            <a:lvl1pPr indent="-292100" lvl="0" marL="457200">
              <a:lnSpc>
                <a:spcPct val="90000"/>
              </a:lnSpc>
              <a:spcBef>
                <a:spcPts val="0"/>
              </a:spcBef>
              <a:spcAft>
                <a:spcPts val="0"/>
              </a:spcAft>
              <a:buSzPts val="1000"/>
              <a:buChar char="●"/>
              <a:defRPr sz="1000"/>
            </a:lvl1pPr>
            <a:lvl2pPr indent="-292100" lvl="1" marL="914400">
              <a:lnSpc>
                <a:spcPct val="90000"/>
              </a:lnSpc>
              <a:spcBef>
                <a:spcPts val="0"/>
              </a:spcBef>
              <a:spcAft>
                <a:spcPts val="0"/>
              </a:spcAft>
              <a:buSzPts val="1000"/>
              <a:buChar char="○"/>
              <a:defRPr sz="1000"/>
            </a:lvl2pPr>
            <a:lvl3pPr indent="-292100" lvl="2" marL="1371600">
              <a:lnSpc>
                <a:spcPct val="90000"/>
              </a:lnSpc>
              <a:spcBef>
                <a:spcPts val="0"/>
              </a:spcBef>
              <a:spcAft>
                <a:spcPts val="0"/>
              </a:spcAft>
              <a:buSzPts val="1000"/>
              <a:buChar char="■"/>
              <a:defRPr sz="1000"/>
            </a:lvl3pPr>
            <a:lvl4pPr indent="-292100" lvl="3" marL="1828800">
              <a:lnSpc>
                <a:spcPct val="90000"/>
              </a:lnSpc>
              <a:spcBef>
                <a:spcPts val="0"/>
              </a:spcBef>
              <a:spcAft>
                <a:spcPts val="0"/>
              </a:spcAft>
              <a:buSzPts val="1000"/>
              <a:buChar char="●"/>
              <a:defRPr sz="1000"/>
            </a:lvl4pPr>
            <a:lvl5pPr indent="-292100" lvl="4" marL="2286000">
              <a:lnSpc>
                <a:spcPct val="90000"/>
              </a:lnSpc>
              <a:spcBef>
                <a:spcPts val="0"/>
              </a:spcBef>
              <a:spcAft>
                <a:spcPts val="0"/>
              </a:spcAft>
              <a:buSzPts val="1000"/>
              <a:buChar char="○"/>
              <a:defRPr sz="1000"/>
            </a:lvl5pPr>
            <a:lvl6pPr indent="-292100" lvl="5" marL="2743200">
              <a:lnSpc>
                <a:spcPct val="90000"/>
              </a:lnSpc>
              <a:spcBef>
                <a:spcPts val="0"/>
              </a:spcBef>
              <a:spcAft>
                <a:spcPts val="0"/>
              </a:spcAft>
              <a:buSzPts val="1000"/>
              <a:buChar char="■"/>
              <a:defRPr sz="1000"/>
            </a:lvl6pPr>
            <a:lvl7pPr indent="-292100" lvl="6" marL="3200400">
              <a:lnSpc>
                <a:spcPct val="90000"/>
              </a:lnSpc>
              <a:spcBef>
                <a:spcPts val="0"/>
              </a:spcBef>
              <a:spcAft>
                <a:spcPts val="0"/>
              </a:spcAft>
              <a:buSzPts val="1000"/>
              <a:buChar char="●"/>
              <a:defRPr sz="1000"/>
            </a:lvl7pPr>
            <a:lvl8pPr indent="-292100" lvl="7" marL="3657600">
              <a:lnSpc>
                <a:spcPct val="90000"/>
              </a:lnSpc>
              <a:spcBef>
                <a:spcPts val="0"/>
              </a:spcBef>
              <a:spcAft>
                <a:spcPts val="0"/>
              </a:spcAft>
              <a:buSzPts val="1000"/>
              <a:buChar char="○"/>
              <a:defRPr sz="1000"/>
            </a:lvl8pPr>
            <a:lvl9pPr indent="-292100" lvl="8" marL="4114800">
              <a:lnSpc>
                <a:spcPct val="90000"/>
              </a:lnSpc>
              <a:spcBef>
                <a:spcPts val="0"/>
              </a:spcBef>
              <a:spcAft>
                <a:spcPts val="0"/>
              </a:spcAft>
              <a:buSzPts val="1000"/>
              <a:buChar char="■"/>
              <a:defRPr sz="1000"/>
            </a:lvl9pPr>
          </a:lstStyle>
          <a:p/>
        </p:txBody>
      </p:sp>
      <p:sp>
        <p:nvSpPr>
          <p:cNvPr id="123" name="Google Shape;123;p19"/>
          <p:cNvSpPr/>
          <p:nvPr/>
        </p:nvSpPr>
        <p:spPr>
          <a:xfrm>
            <a:off x="6095725" y="4063950"/>
            <a:ext cx="3060000" cy="10794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4" name="Google Shape;124;p19"/>
          <p:cNvSpPr/>
          <p:nvPr>
            <p:ph idx="3" type="pic"/>
          </p:nvPr>
        </p:nvSpPr>
        <p:spPr>
          <a:xfrm>
            <a:off x="6095725" y="709975"/>
            <a:ext cx="3043800" cy="3346500"/>
          </a:xfrm>
          <a:prstGeom prst="rect">
            <a:avLst/>
          </a:prstGeom>
          <a:noFill/>
          <a:ln>
            <a:noFill/>
          </a:ln>
        </p:spPr>
      </p:sp>
      <p:sp>
        <p:nvSpPr>
          <p:cNvPr id="125" name="Google Shape;125;p19"/>
          <p:cNvSpPr txBox="1"/>
          <p:nvPr>
            <p:ph idx="4" type="title"/>
          </p:nvPr>
        </p:nvSpPr>
        <p:spPr>
          <a:xfrm>
            <a:off x="6257575" y="4156448"/>
            <a:ext cx="27267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p:txBody>
      </p:sp>
      <p:sp>
        <p:nvSpPr>
          <p:cNvPr id="126" name="Google Shape;126;p19"/>
          <p:cNvSpPr txBox="1"/>
          <p:nvPr>
            <p:ph idx="5" type="body"/>
          </p:nvPr>
        </p:nvSpPr>
        <p:spPr>
          <a:xfrm>
            <a:off x="6257575" y="4626190"/>
            <a:ext cx="2726700" cy="393600"/>
          </a:xfrm>
          <a:prstGeom prst="rect">
            <a:avLst/>
          </a:prstGeom>
        </p:spPr>
        <p:txBody>
          <a:bodyPr anchorCtr="0" anchor="ctr" bIns="91425" lIns="91425" spcFirstLastPara="1" rIns="91425" wrap="square" tIns="91425">
            <a:noAutofit/>
          </a:bodyPr>
          <a:lstStyle>
            <a:lvl1pPr indent="-292100" lvl="0" marL="457200">
              <a:lnSpc>
                <a:spcPct val="90000"/>
              </a:lnSpc>
              <a:spcBef>
                <a:spcPts val="0"/>
              </a:spcBef>
              <a:spcAft>
                <a:spcPts val="0"/>
              </a:spcAft>
              <a:buSzPts val="1000"/>
              <a:buChar char="●"/>
              <a:defRPr sz="1000"/>
            </a:lvl1pPr>
            <a:lvl2pPr indent="-292100" lvl="1" marL="914400">
              <a:lnSpc>
                <a:spcPct val="90000"/>
              </a:lnSpc>
              <a:spcBef>
                <a:spcPts val="0"/>
              </a:spcBef>
              <a:spcAft>
                <a:spcPts val="0"/>
              </a:spcAft>
              <a:buSzPts val="1000"/>
              <a:buChar char="○"/>
              <a:defRPr sz="1000"/>
            </a:lvl2pPr>
            <a:lvl3pPr indent="-292100" lvl="2" marL="1371600">
              <a:lnSpc>
                <a:spcPct val="90000"/>
              </a:lnSpc>
              <a:spcBef>
                <a:spcPts val="0"/>
              </a:spcBef>
              <a:spcAft>
                <a:spcPts val="0"/>
              </a:spcAft>
              <a:buSzPts val="1000"/>
              <a:buChar char="■"/>
              <a:defRPr sz="1000"/>
            </a:lvl3pPr>
            <a:lvl4pPr indent="-292100" lvl="3" marL="1828800">
              <a:lnSpc>
                <a:spcPct val="90000"/>
              </a:lnSpc>
              <a:spcBef>
                <a:spcPts val="0"/>
              </a:spcBef>
              <a:spcAft>
                <a:spcPts val="0"/>
              </a:spcAft>
              <a:buSzPts val="1000"/>
              <a:buChar char="●"/>
              <a:defRPr sz="1000"/>
            </a:lvl4pPr>
            <a:lvl5pPr indent="-292100" lvl="4" marL="2286000">
              <a:lnSpc>
                <a:spcPct val="90000"/>
              </a:lnSpc>
              <a:spcBef>
                <a:spcPts val="0"/>
              </a:spcBef>
              <a:spcAft>
                <a:spcPts val="0"/>
              </a:spcAft>
              <a:buSzPts val="1000"/>
              <a:buChar char="○"/>
              <a:defRPr sz="1000"/>
            </a:lvl5pPr>
            <a:lvl6pPr indent="-292100" lvl="5" marL="2743200">
              <a:lnSpc>
                <a:spcPct val="90000"/>
              </a:lnSpc>
              <a:spcBef>
                <a:spcPts val="0"/>
              </a:spcBef>
              <a:spcAft>
                <a:spcPts val="0"/>
              </a:spcAft>
              <a:buSzPts val="1000"/>
              <a:buChar char="■"/>
              <a:defRPr sz="1000"/>
            </a:lvl6pPr>
            <a:lvl7pPr indent="-292100" lvl="6" marL="3200400">
              <a:lnSpc>
                <a:spcPct val="90000"/>
              </a:lnSpc>
              <a:spcBef>
                <a:spcPts val="0"/>
              </a:spcBef>
              <a:spcAft>
                <a:spcPts val="0"/>
              </a:spcAft>
              <a:buSzPts val="1000"/>
              <a:buChar char="●"/>
              <a:defRPr sz="1000"/>
            </a:lvl7pPr>
            <a:lvl8pPr indent="-292100" lvl="7" marL="3657600">
              <a:lnSpc>
                <a:spcPct val="90000"/>
              </a:lnSpc>
              <a:spcBef>
                <a:spcPts val="0"/>
              </a:spcBef>
              <a:spcAft>
                <a:spcPts val="0"/>
              </a:spcAft>
              <a:buSzPts val="1000"/>
              <a:buChar char="○"/>
              <a:defRPr sz="1000"/>
            </a:lvl8pPr>
            <a:lvl9pPr indent="-292100" lvl="8" marL="4114800">
              <a:lnSpc>
                <a:spcPct val="90000"/>
              </a:lnSpc>
              <a:spcBef>
                <a:spcPts val="0"/>
              </a:spcBef>
              <a:spcAft>
                <a:spcPts val="0"/>
              </a:spcAft>
              <a:buSzPts val="1000"/>
              <a:buChar char="■"/>
              <a:defRPr sz="1000"/>
            </a:lvl9pPr>
          </a:lstStyle>
          <a:p/>
        </p:txBody>
      </p:sp>
      <p:sp>
        <p:nvSpPr>
          <p:cNvPr id="127" name="Google Shape;127;p19"/>
          <p:cNvSpPr/>
          <p:nvPr>
            <p:ph idx="6" type="pic"/>
          </p:nvPr>
        </p:nvSpPr>
        <p:spPr>
          <a:xfrm>
            <a:off x="3053900" y="1794150"/>
            <a:ext cx="3030600" cy="3349200"/>
          </a:xfrm>
          <a:prstGeom prst="rect">
            <a:avLst/>
          </a:prstGeom>
          <a:noFill/>
          <a:ln>
            <a:noFill/>
          </a:ln>
        </p:spPr>
      </p:sp>
      <p:sp>
        <p:nvSpPr>
          <p:cNvPr id="128" name="Google Shape;128;p19"/>
          <p:cNvSpPr/>
          <p:nvPr/>
        </p:nvSpPr>
        <p:spPr>
          <a:xfrm>
            <a:off x="3054250" y="709380"/>
            <a:ext cx="3030600" cy="10794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9" name="Google Shape;129;p19"/>
          <p:cNvSpPr txBox="1"/>
          <p:nvPr>
            <p:ph idx="7" type="title"/>
          </p:nvPr>
        </p:nvSpPr>
        <p:spPr>
          <a:xfrm>
            <a:off x="3214545" y="801878"/>
            <a:ext cx="27006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p:txBody>
      </p:sp>
      <p:sp>
        <p:nvSpPr>
          <p:cNvPr id="130" name="Google Shape;130;p19"/>
          <p:cNvSpPr txBox="1"/>
          <p:nvPr>
            <p:ph idx="8" type="body"/>
          </p:nvPr>
        </p:nvSpPr>
        <p:spPr>
          <a:xfrm>
            <a:off x="3214545" y="1271620"/>
            <a:ext cx="2700600" cy="393600"/>
          </a:xfrm>
          <a:prstGeom prst="rect">
            <a:avLst/>
          </a:prstGeom>
        </p:spPr>
        <p:txBody>
          <a:bodyPr anchorCtr="0" anchor="ctr" bIns="91425" lIns="91425" spcFirstLastPara="1" rIns="91425" wrap="square" tIns="91425">
            <a:noAutofit/>
          </a:bodyPr>
          <a:lstStyle>
            <a:lvl1pPr indent="-292100" lvl="0" marL="457200">
              <a:lnSpc>
                <a:spcPct val="90000"/>
              </a:lnSpc>
              <a:spcBef>
                <a:spcPts val="0"/>
              </a:spcBef>
              <a:spcAft>
                <a:spcPts val="0"/>
              </a:spcAft>
              <a:buSzPts val="1000"/>
              <a:buChar char="●"/>
              <a:defRPr sz="1000"/>
            </a:lvl1pPr>
            <a:lvl2pPr indent="-292100" lvl="1" marL="914400">
              <a:lnSpc>
                <a:spcPct val="90000"/>
              </a:lnSpc>
              <a:spcBef>
                <a:spcPts val="0"/>
              </a:spcBef>
              <a:spcAft>
                <a:spcPts val="0"/>
              </a:spcAft>
              <a:buSzPts val="1000"/>
              <a:buChar char="○"/>
              <a:defRPr sz="1000"/>
            </a:lvl2pPr>
            <a:lvl3pPr indent="-292100" lvl="2" marL="1371600">
              <a:lnSpc>
                <a:spcPct val="90000"/>
              </a:lnSpc>
              <a:spcBef>
                <a:spcPts val="0"/>
              </a:spcBef>
              <a:spcAft>
                <a:spcPts val="0"/>
              </a:spcAft>
              <a:buSzPts val="1000"/>
              <a:buChar char="■"/>
              <a:defRPr sz="1000"/>
            </a:lvl3pPr>
            <a:lvl4pPr indent="-292100" lvl="3" marL="1828800">
              <a:lnSpc>
                <a:spcPct val="90000"/>
              </a:lnSpc>
              <a:spcBef>
                <a:spcPts val="0"/>
              </a:spcBef>
              <a:spcAft>
                <a:spcPts val="0"/>
              </a:spcAft>
              <a:buSzPts val="1000"/>
              <a:buChar char="●"/>
              <a:defRPr sz="1000"/>
            </a:lvl4pPr>
            <a:lvl5pPr indent="-292100" lvl="4" marL="2286000">
              <a:lnSpc>
                <a:spcPct val="90000"/>
              </a:lnSpc>
              <a:spcBef>
                <a:spcPts val="0"/>
              </a:spcBef>
              <a:spcAft>
                <a:spcPts val="0"/>
              </a:spcAft>
              <a:buSzPts val="1000"/>
              <a:buChar char="○"/>
              <a:defRPr sz="1000"/>
            </a:lvl5pPr>
            <a:lvl6pPr indent="-292100" lvl="5" marL="2743200">
              <a:lnSpc>
                <a:spcPct val="90000"/>
              </a:lnSpc>
              <a:spcBef>
                <a:spcPts val="0"/>
              </a:spcBef>
              <a:spcAft>
                <a:spcPts val="0"/>
              </a:spcAft>
              <a:buSzPts val="1000"/>
              <a:buChar char="■"/>
              <a:defRPr sz="1000"/>
            </a:lvl6pPr>
            <a:lvl7pPr indent="-292100" lvl="6" marL="3200400">
              <a:lnSpc>
                <a:spcPct val="90000"/>
              </a:lnSpc>
              <a:spcBef>
                <a:spcPts val="0"/>
              </a:spcBef>
              <a:spcAft>
                <a:spcPts val="0"/>
              </a:spcAft>
              <a:buSzPts val="1000"/>
              <a:buChar char="●"/>
              <a:defRPr sz="1000"/>
            </a:lvl7pPr>
            <a:lvl8pPr indent="-292100" lvl="7" marL="3657600">
              <a:lnSpc>
                <a:spcPct val="90000"/>
              </a:lnSpc>
              <a:spcBef>
                <a:spcPts val="0"/>
              </a:spcBef>
              <a:spcAft>
                <a:spcPts val="0"/>
              </a:spcAft>
              <a:buSzPts val="1000"/>
              <a:buChar char="○"/>
              <a:defRPr sz="1000"/>
            </a:lvl8pPr>
            <a:lvl9pPr indent="-292100" lvl="8" marL="4114800">
              <a:lnSpc>
                <a:spcPct val="90000"/>
              </a:lnSpc>
              <a:spcBef>
                <a:spcPts val="0"/>
              </a:spcBef>
              <a:spcAft>
                <a:spcPts val="0"/>
              </a:spcAft>
              <a:buSzPts val="1000"/>
              <a:buChar char="■"/>
              <a:defRPr sz="1000"/>
            </a:lvl9pPr>
          </a:lstStyle>
          <a:p/>
        </p:txBody>
      </p:sp>
      <p:cxnSp>
        <p:nvCxnSpPr>
          <p:cNvPr id="131" name="Google Shape;131;p19"/>
          <p:cNvCxnSpPr/>
          <p:nvPr/>
        </p:nvCxnSpPr>
        <p:spPr>
          <a:xfrm rot="10800000">
            <a:off x="3049250" y="1791825"/>
            <a:ext cx="3041400" cy="0"/>
          </a:xfrm>
          <a:prstGeom prst="straightConnector1">
            <a:avLst/>
          </a:prstGeom>
          <a:noFill/>
          <a:ln cap="flat" cmpd="sng" w="9525">
            <a:solidFill>
              <a:schemeClr val="dk1"/>
            </a:solidFill>
            <a:prstDash val="solid"/>
            <a:round/>
            <a:headEnd len="med" w="med" type="none"/>
            <a:tailEnd len="med" w="med" type="none"/>
          </a:ln>
        </p:spPr>
      </p:cxnSp>
      <p:cxnSp>
        <p:nvCxnSpPr>
          <p:cNvPr id="132" name="Google Shape;132;p19"/>
          <p:cNvCxnSpPr/>
          <p:nvPr/>
        </p:nvCxnSpPr>
        <p:spPr>
          <a:xfrm rot="10800000">
            <a:off x="0" y="4061975"/>
            <a:ext cx="9152400" cy="0"/>
          </a:xfrm>
          <a:prstGeom prst="straightConnector1">
            <a:avLst/>
          </a:prstGeom>
          <a:noFill/>
          <a:ln cap="flat" cmpd="sng" w="9525">
            <a:solidFill>
              <a:schemeClr val="dk1"/>
            </a:solidFill>
            <a:prstDash val="solid"/>
            <a:round/>
            <a:headEnd len="med" w="med" type="none"/>
            <a:tailEnd len="med" w="med" type="none"/>
          </a:ln>
        </p:spPr>
      </p:cxnSp>
      <p:sp>
        <p:nvSpPr>
          <p:cNvPr id="133" name="Google Shape;133;p19"/>
          <p:cNvSpPr txBox="1"/>
          <p:nvPr>
            <p:ph idx="9" type="title"/>
          </p:nvPr>
        </p:nvSpPr>
        <p:spPr>
          <a:xfrm>
            <a:off x="2497875" y="145800"/>
            <a:ext cx="4791600" cy="4665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2"/>
              </a:buClr>
              <a:buSzPts val="2800"/>
              <a:buNone/>
              <a:defRPr>
                <a:solidFill>
                  <a:schemeClr val="dk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with details">
  <p:cSld name="BIG_NUMBER">
    <p:bg>
      <p:bgPr>
        <a:solidFill>
          <a:schemeClr val="lt1"/>
        </a:solidFill>
      </p:bgPr>
    </p:bg>
    <p:spTree>
      <p:nvGrpSpPr>
        <p:cNvPr id="134" name="Shape 134"/>
        <p:cNvGrpSpPr/>
        <p:nvPr/>
      </p:nvGrpSpPr>
      <p:grpSpPr>
        <a:xfrm>
          <a:off x="0" y="0"/>
          <a:ext cx="0" cy="0"/>
          <a:chOff x="0" y="0"/>
          <a:chExt cx="0" cy="0"/>
        </a:xfrm>
      </p:grpSpPr>
      <p:sp>
        <p:nvSpPr>
          <p:cNvPr id="135" name="Google Shape;135;p20"/>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6" name="Google Shape;136;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7" name="Google Shape;137;p20"/>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8" name="Google Shape;138;p20"/>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lt1"/>
              </a:buClr>
              <a:buSzPts val="600"/>
              <a:buNone/>
              <a:defRPr b="0" sz="600">
                <a:solidFill>
                  <a:schemeClr val="lt1"/>
                </a:solidFill>
              </a:defRPr>
            </a:lvl1pPr>
            <a:lvl2pPr lvl="1" algn="r">
              <a:spcBef>
                <a:spcPts val="0"/>
              </a:spcBef>
              <a:spcAft>
                <a:spcPts val="0"/>
              </a:spcAft>
              <a:buClr>
                <a:schemeClr val="lt1"/>
              </a:buClr>
              <a:buSzPts val="2800"/>
              <a:buNone/>
              <a:defRPr>
                <a:solidFill>
                  <a:schemeClr val="lt1"/>
                </a:solidFill>
              </a:defRPr>
            </a:lvl2pPr>
            <a:lvl3pPr lvl="2" algn="r">
              <a:spcBef>
                <a:spcPts val="0"/>
              </a:spcBef>
              <a:spcAft>
                <a:spcPts val="0"/>
              </a:spcAft>
              <a:buClr>
                <a:schemeClr val="lt1"/>
              </a:buClr>
              <a:buSzPts val="2800"/>
              <a:buNone/>
              <a:defRPr>
                <a:solidFill>
                  <a:schemeClr val="lt1"/>
                </a:solidFill>
              </a:defRPr>
            </a:lvl3pPr>
            <a:lvl4pPr lvl="3" algn="r">
              <a:spcBef>
                <a:spcPts val="0"/>
              </a:spcBef>
              <a:spcAft>
                <a:spcPts val="0"/>
              </a:spcAft>
              <a:buClr>
                <a:schemeClr val="lt1"/>
              </a:buClr>
              <a:buSzPts val="2800"/>
              <a:buNone/>
              <a:defRPr>
                <a:solidFill>
                  <a:schemeClr val="lt1"/>
                </a:solidFill>
              </a:defRPr>
            </a:lvl4pPr>
            <a:lvl5pPr lvl="4" algn="r">
              <a:spcBef>
                <a:spcPts val="0"/>
              </a:spcBef>
              <a:spcAft>
                <a:spcPts val="0"/>
              </a:spcAft>
              <a:buClr>
                <a:schemeClr val="lt1"/>
              </a:buClr>
              <a:buSzPts val="2800"/>
              <a:buNone/>
              <a:defRPr>
                <a:solidFill>
                  <a:schemeClr val="lt1"/>
                </a:solidFill>
              </a:defRPr>
            </a:lvl5pPr>
            <a:lvl6pPr lvl="5" algn="r">
              <a:spcBef>
                <a:spcPts val="0"/>
              </a:spcBef>
              <a:spcAft>
                <a:spcPts val="0"/>
              </a:spcAft>
              <a:buClr>
                <a:schemeClr val="lt1"/>
              </a:buClr>
              <a:buSzPts val="2800"/>
              <a:buNone/>
              <a:defRPr>
                <a:solidFill>
                  <a:schemeClr val="lt1"/>
                </a:solidFill>
              </a:defRPr>
            </a:lvl6pPr>
            <a:lvl7pPr lvl="6" algn="r">
              <a:spcBef>
                <a:spcPts val="0"/>
              </a:spcBef>
              <a:spcAft>
                <a:spcPts val="0"/>
              </a:spcAft>
              <a:buClr>
                <a:schemeClr val="lt1"/>
              </a:buClr>
              <a:buSzPts val="2800"/>
              <a:buNone/>
              <a:defRPr>
                <a:solidFill>
                  <a:schemeClr val="lt1"/>
                </a:solidFill>
              </a:defRPr>
            </a:lvl7pPr>
            <a:lvl8pPr lvl="7" algn="r">
              <a:spcBef>
                <a:spcPts val="0"/>
              </a:spcBef>
              <a:spcAft>
                <a:spcPts val="0"/>
              </a:spcAft>
              <a:buClr>
                <a:schemeClr val="lt1"/>
              </a:buClr>
              <a:buSzPts val="2800"/>
              <a:buNone/>
              <a:defRPr>
                <a:solidFill>
                  <a:schemeClr val="lt1"/>
                </a:solidFill>
              </a:defRPr>
            </a:lvl8pPr>
            <a:lvl9pPr lvl="8" algn="r">
              <a:spcBef>
                <a:spcPts val="0"/>
              </a:spcBef>
              <a:spcAft>
                <a:spcPts val="0"/>
              </a:spcAft>
              <a:buClr>
                <a:schemeClr val="lt1"/>
              </a:buClr>
              <a:buSzPts val="2800"/>
              <a:buNone/>
              <a:defRPr>
                <a:solidFill>
                  <a:schemeClr val="lt1"/>
                </a:solidFill>
              </a:defRPr>
            </a:lvl9pPr>
          </a:lstStyle>
          <a:p/>
        </p:txBody>
      </p:sp>
      <p:sp>
        <p:nvSpPr>
          <p:cNvPr id="139" name="Google Shape;139;p20"/>
          <p:cNvSpPr txBox="1"/>
          <p:nvPr>
            <p:ph idx="3" type="title"/>
          </p:nvPr>
        </p:nvSpPr>
        <p:spPr>
          <a:xfrm>
            <a:off x="4801800" y="1644025"/>
            <a:ext cx="4108500" cy="4449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Clr>
                <a:schemeClr val="lt1"/>
              </a:buClr>
              <a:buSzPts val="2000"/>
              <a:buNone/>
              <a:defRPr sz="2000">
                <a:solidFill>
                  <a:schemeClr val="lt1"/>
                </a:solidFill>
              </a:defRPr>
            </a:lvl1pPr>
            <a:lvl2pPr lvl="1" algn="ctr">
              <a:lnSpc>
                <a:spcPct val="80000"/>
              </a:lnSpc>
              <a:spcBef>
                <a:spcPts val="0"/>
              </a:spcBef>
              <a:spcAft>
                <a:spcPts val="0"/>
              </a:spcAft>
              <a:buClr>
                <a:schemeClr val="lt1"/>
              </a:buClr>
              <a:buSzPts val="2000"/>
              <a:buNone/>
              <a:defRPr sz="2000">
                <a:solidFill>
                  <a:schemeClr val="lt1"/>
                </a:solidFill>
              </a:defRPr>
            </a:lvl2pPr>
            <a:lvl3pPr lvl="2" algn="ctr">
              <a:lnSpc>
                <a:spcPct val="80000"/>
              </a:lnSpc>
              <a:spcBef>
                <a:spcPts val="0"/>
              </a:spcBef>
              <a:spcAft>
                <a:spcPts val="0"/>
              </a:spcAft>
              <a:buClr>
                <a:schemeClr val="lt1"/>
              </a:buClr>
              <a:buSzPts val="2000"/>
              <a:buNone/>
              <a:defRPr sz="2000">
                <a:solidFill>
                  <a:schemeClr val="lt1"/>
                </a:solidFill>
              </a:defRPr>
            </a:lvl3pPr>
            <a:lvl4pPr lvl="3" algn="ctr">
              <a:lnSpc>
                <a:spcPct val="80000"/>
              </a:lnSpc>
              <a:spcBef>
                <a:spcPts val="0"/>
              </a:spcBef>
              <a:spcAft>
                <a:spcPts val="0"/>
              </a:spcAft>
              <a:buClr>
                <a:schemeClr val="lt1"/>
              </a:buClr>
              <a:buSzPts val="2000"/>
              <a:buNone/>
              <a:defRPr sz="2000">
                <a:solidFill>
                  <a:schemeClr val="lt1"/>
                </a:solidFill>
              </a:defRPr>
            </a:lvl4pPr>
            <a:lvl5pPr lvl="4" algn="ctr">
              <a:lnSpc>
                <a:spcPct val="80000"/>
              </a:lnSpc>
              <a:spcBef>
                <a:spcPts val="0"/>
              </a:spcBef>
              <a:spcAft>
                <a:spcPts val="0"/>
              </a:spcAft>
              <a:buClr>
                <a:schemeClr val="lt1"/>
              </a:buClr>
              <a:buSzPts val="2000"/>
              <a:buNone/>
              <a:defRPr sz="2000">
                <a:solidFill>
                  <a:schemeClr val="lt1"/>
                </a:solidFill>
              </a:defRPr>
            </a:lvl5pPr>
            <a:lvl6pPr lvl="5" algn="ctr">
              <a:lnSpc>
                <a:spcPct val="80000"/>
              </a:lnSpc>
              <a:spcBef>
                <a:spcPts val="0"/>
              </a:spcBef>
              <a:spcAft>
                <a:spcPts val="0"/>
              </a:spcAft>
              <a:buClr>
                <a:schemeClr val="lt1"/>
              </a:buClr>
              <a:buSzPts val="2000"/>
              <a:buNone/>
              <a:defRPr sz="2000">
                <a:solidFill>
                  <a:schemeClr val="lt1"/>
                </a:solidFill>
              </a:defRPr>
            </a:lvl6pPr>
            <a:lvl7pPr lvl="6" algn="ctr">
              <a:lnSpc>
                <a:spcPct val="80000"/>
              </a:lnSpc>
              <a:spcBef>
                <a:spcPts val="0"/>
              </a:spcBef>
              <a:spcAft>
                <a:spcPts val="0"/>
              </a:spcAft>
              <a:buClr>
                <a:schemeClr val="lt1"/>
              </a:buClr>
              <a:buSzPts val="2000"/>
              <a:buNone/>
              <a:defRPr sz="2000">
                <a:solidFill>
                  <a:schemeClr val="lt1"/>
                </a:solidFill>
              </a:defRPr>
            </a:lvl7pPr>
            <a:lvl8pPr lvl="7" algn="ctr">
              <a:lnSpc>
                <a:spcPct val="80000"/>
              </a:lnSpc>
              <a:spcBef>
                <a:spcPts val="0"/>
              </a:spcBef>
              <a:spcAft>
                <a:spcPts val="0"/>
              </a:spcAft>
              <a:buClr>
                <a:schemeClr val="lt1"/>
              </a:buClr>
              <a:buSzPts val="2000"/>
              <a:buNone/>
              <a:defRPr sz="2000">
                <a:solidFill>
                  <a:schemeClr val="lt1"/>
                </a:solidFill>
              </a:defRPr>
            </a:lvl8pPr>
            <a:lvl9pPr lvl="8" algn="ctr">
              <a:lnSpc>
                <a:spcPct val="80000"/>
              </a:lnSpc>
              <a:spcBef>
                <a:spcPts val="0"/>
              </a:spcBef>
              <a:spcAft>
                <a:spcPts val="0"/>
              </a:spcAft>
              <a:buClr>
                <a:schemeClr val="lt1"/>
              </a:buClr>
              <a:buSzPts val="2000"/>
              <a:buNone/>
              <a:defRPr sz="2000">
                <a:solidFill>
                  <a:schemeClr val="lt1"/>
                </a:solidFill>
              </a:defRPr>
            </a:lvl9pPr>
          </a:lstStyle>
          <a:p/>
        </p:txBody>
      </p:sp>
      <p:sp>
        <p:nvSpPr>
          <p:cNvPr id="140" name="Google Shape;140;p20"/>
          <p:cNvSpPr txBox="1"/>
          <p:nvPr>
            <p:ph idx="1" type="body"/>
          </p:nvPr>
        </p:nvSpPr>
        <p:spPr>
          <a:xfrm>
            <a:off x="4805709" y="2069213"/>
            <a:ext cx="4108500" cy="1330200"/>
          </a:xfrm>
          <a:prstGeom prst="rect">
            <a:avLst/>
          </a:prstGeom>
        </p:spPr>
        <p:txBody>
          <a:bodyPr anchorCtr="0" anchor="ctr" bIns="91425" lIns="91425" spcFirstLastPara="1" rIns="91425" wrap="square" tIns="91425">
            <a:noAutofit/>
          </a:bodyPr>
          <a:lstStyle>
            <a:lvl1pPr indent="-330200" lvl="0" marL="457200" algn="ctr">
              <a:spcBef>
                <a:spcPts val="0"/>
              </a:spcBef>
              <a:spcAft>
                <a:spcPts val="0"/>
              </a:spcAft>
              <a:buClr>
                <a:schemeClr val="lt1"/>
              </a:buClr>
              <a:buSzPts val="1600"/>
              <a:buChar char="●"/>
              <a:defRPr sz="1600">
                <a:solidFill>
                  <a:schemeClr val="lt1"/>
                </a:solidFill>
              </a:defRPr>
            </a:lvl1pPr>
            <a:lvl2pPr indent="-330200" lvl="1" marL="914400" algn="ctr">
              <a:spcBef>
                <a:spcPts val="0"/>
              </a:spcBef>
              <a:spcAft>
                <a:spcPts val="0"/>
              </a:spcAft>
              <a:buClr>
                <a:schemeClr val="lt1"/>
              </a:buClr>
              <a:buSzPts val="1600"/>
              <a:buChar char="○"/>
              <a:defRPr sz="1600">
                <a:solidFill>
                  <a:schemeClr val="lt1"/>
                </a:solidFill>
              </a:defRPr>
            </a:lvl2pPr>
            <a:lvl3pPr indent="-330200" lvl="2" marL="1371600" algn="ctr">
              <a:spcBef>
                <a:spcPts val="0"/>
              </a:spcBef>
              <a:spcAft>
                <a:spcPts val="0"/>
              </a:spcAft>
              <a:buClr>
                <a:schemeClr val="lt1"/>
              </a:buClr>
              <a:buSzPts val="1600"/>
              <a:buChar char="■"/>
              <a:defRPr sz="1600">
                <a:solidFill>
                  <a:schemeClr val="lt1"/>
                </a:solidFill>
              </a:defRPr>
            </a:lvl3pPr>
            <a:lvl4pPr indent="-330200" lvl="3" marL="1828800" algn="ctr">
              <a:spcBef>
                <a:spcPts val="0"/>
              </a:spcBef>
              <a:spcAft>
                <a:spcPts val="0"/>
              </a:spcAft>
              <a:buClr>
                <a:schemeClr val="lt1"/>
              </a:buClr>
              <a:buSzPts val="1600"/>
              <a:buChar char="●"/>
              <a:defRPr sz="1600">
                <a:solidFill>
                  <a:schemeClr val="lt1"/>
                </a:solidFill>
              </a:defRPr>
            </a:lvl4pPr>
            <a:lvl5pPr indent="-330200" lvl="4" marL="2286000" algn="ctr">
              <a:spcBef>
                <a:spcPts val="0"/>
              </a:spcBef>
              <a:spcAft>
                <a:spcPts val="0"/>
              </a:spcAft>
              <a:buClr>
                <a:schemeClr val="lt1"/>
              </a:buClr>
              <a:buSzPts val="1600"/>
              <a:buChar char="○"/>
              <a:defRPr sz="1600">
                <a:solidFill>
                  <a:schemeClr val="lt1"/>
                </a:solidFill>
              </a:defRPr>
            </a:lvl5pPr>
            <a:lvl6pPr indent="-330200" lvl="5" marL="2743200" algn="ctr">
              <a:spcBef>
                <a:spcPts val="0"/>
              </a:spcBef>
              <a:spcAft>
                <a:spcPts val="0"/>
              </a:spcAft>
              <a:buClr>
                <a:schemeClr val="lt1"/>
              </a:buClr>
              <a:buSzPts val="1600"/>
              <a:buChar char="■"/>
              <a:defRPr sz="1600">
                <a:solidFill>
                  <a:schemeClr val="lt1"/>
                </a:solidFill>
              </a:defRPr>
            </a:lvl6pPr>
            <a:lvl7pPr indent="-330200" lvl="6" marL="3200400" algn="ctr">
              <a:spcBef>
                <a:spcPts val="0"/>
              </a:spcBef>
              <a:spcAft>
                <a:spcPts val="0"/>
              </a:spcAft>
              <a:buClr>
                <a:schemeClr val="lt1"/>
              </a:buClr>
              <a:buSzPts val="1600"/>
              <a:buChar char="●"/>
              <a:defRPr sz="1600">
                <a:solidFill>
                  <a:schemeClr val="lt1"/>
                </a:solidFill>
              </a:defRPr>
            </a:lvl7pPr>
            <a:lvl8pPr indent="-330200" lvl="7" marL="3657600" algn="ctr">
              <a:spcBef>
                <a:spcPts val="0"/>
              </a:spcBef>
              <a:spcAft>
                <a:spcPts val="0"/>
              </a:spcAft>
              <a:buClr>
                <a:schemeClr val="lt1"/>
              </a:buClr>
              <a:buSzPts val="1600"/>
              <a:buChar char="○"/>
              <a:defRPr sz="1600">
                <a:solidFill>
                  <a:schemeClr val="lt1"/>
                </a:solidFill>
              </a:defRPr>
            </a:lvl8pPr>
            <a:lvl9pPr indent="-330200" lvl="8" marL="4114800" algn="ctr">
              <a:spcBef>
                <a:spcPts val="0"/>
              </a:spcBef>
              <a:spcAft>
                <a:spcPts val="0"/>
              </a:spcAft>
              <a:buClr>
                <a:schemeClr val="lt1"/>
              </a:buClr>
              <a:buSzPts val="1600"/>
              <a:buChar char="■"/>
              <a:defRPr sz="1600">
                <a:solidFill>
                  <a:schemeClr val="lt1"/>
                </a:solidFill>
              </a:defRPr>
            </a:lvl9pPr>
          </a:lstStyle>
          <a:p/>
        </p:txBody>
      </p:sp>
      <p:sp>
        <p:nvSpPr>
          <p:cNvPr id="141" name="Google Shape;141;p20"/>
          <p:cNvSpPr txBox="1"/>
          <p:nvPr>
            <p:ph idx="4" type="title"/>
          </p:nvPr>
        </p:nvSpPr>
        <p:spPr>
          <a:xfrm>
            <a:off x="4801800" y="3379700"/>
            <a:ext cx="4108500" cy="4449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Clr>
                <a:schemeClr val="lt1"/>
              </a:buClr>
              <a:buSzPts val="1000"/>
              <a:buNone/>
              <a:defRPr sz="1000">
                <a:solidFill>
                  <a:schemeClr val="lt1"/>
                </a:solidFill>
              </a:defRPr>
            </a:lvl1pPr>
            <a:lvl2pPr lvl="1" algn="ctr">
              <a:lnSpc>
                <a:spcPct val="80000"/>
              </a:lnSpc>
              <a:spcBef>
                <a:spcPts val="0"/>
              </a:spcBef>
              <a:spcAft>
                <a:spcPts val="0"/>
              </a:spcAft>
              <a:buClr>
                <a:schemeClr val="lt1"/>
              </a:buClr>
              <a:buSzPts val="1000"/>
              <a:buNone/>
              <a:defRPr sz="1000">
                <a:solidFill>
                  <a:schemeClr val="lt1"/>
                </a:solidFill>
              </a:defRPr>
            </a:lvl2pPr>
            <a:lvl3pPr lvl="2" algn="ctr">
              <a:lnSpc>
                <a:spcPct val="80000"/>
              </a:lnSpc>
              <a:spcBef>
                <a:spcPts val="0"/>
              </a:spcBef>
              <a:spcAft>
                <a:spcPts val="0"/>
              </a:spcAft>
              <a:buClr>
                <a:schemeClr val="lt1"/>
              </a:buClr>
              <a:buSzPts val="1000"/>
              <a:buNone/>
              <a:defRPr sz="1000">
                <a:solidFill>
                  <a:schemeClr val="lt1"/>
                </a:solidFill>
              </a:defRPr>
            </a:lvl3pPr>
            <a:lvl4pPr lvl="3" algn="ctr">
              <a:lnSpc>
                <a:spcPct val="80000"/>
              </a:lnSpc>
              <a:spcBef>
                <a:spcPts val="0"/>
              </a:spcBef>
              <a:spcAft>
                <a:spcPts val="0"/>
              </a:spcAft>
              <a:buClr>
                <a:schemeClr val="lt1"/>
              </a:buClr>
              <a:buSzPts val="1000"/>
              <a:buNone/>
              <a:defRPr sz="1000">
                <a:solidFill>
                  <a:schemeClr val="lt1"/>
                </a:solidFill>
              </a:defRPr>
            </a:lvl4pPr>
            <a:lvl5pPr lvl="4" algn="ctr">
              <a:lnSpc>
                <a:spcPct val="80000"/>
              </a:lnSpc>
              <a:spcBef>
                <a:spcPts val="0"/>
              </a:spcBef>
              <a:spcAft>
                <a:spcPts val="0"/>
              </a:spcAft>
              <a:buClr>
                <a:schemeClr val="lt1"/>
              </a:buClr>
              <a:buSzPts val="1000"/>
              <a:buNone/>
              <a:defRPr sz="1000">
                <a:solidFill>
                  <a:schemeClr val="lt1"/>
                </a:solidFill>
              </a:defRPr>
            </a:lvl5pPr>
            <a:lvl6pPr lvl="5" algn="ctr">
              <a:lnSpc>
                <a:spcPct val="80000"/>
              </a:lnSpc>
              <a:spcBef>
                <a:spcPts val="0"/>
              </a:spcBef>
              <a:spcAft>
                <a:spcPts val="0"/>
              </a:spcAft>
              <a:buClr>
                <a:schemeClr val="lt1"/>
              </a:buClr>
              <a:buSzPts val="1000"/>
              <a:buNone/>
              <a:defRPr sz="1000">
                <a:solidFill>
                  <a:schemeClr val="lt1"/>
                </a:solidFill>
              </a:defRPr>
            </a:lvl6pPr>
            <a:lvl7pPr lvl="6" algn="ctr">
              <a:lnSpc>
                <a:spcPct val="80000"/>
              </a:lnSpc>
              <a:spcBef>
                <a:spcPts val="0"/>
              </a:spcBef>
              <a:spcAft>
                <a:spcPts val="0"/>
              </a:spcAft>
              <a:buClr>
                <a:schemeClr val="lt1"/>
              </a:buClr>
              <a:buSzPts val="1000"/>
              <a:buNone/>
              <a:defRPr sz="1000">
                <a:solidFill>
                  <a:schemeClr val="lt1"/>
                </a:solidFill>
              </a:defRPr>
            </a:lvl7pPr>
            <a:lvl8pPr lvl="7" algn="ctr">
              <a:lnSpc>
                <a:spcPct val="80000"/>
              </a:lnSpc>
              <a:spcBef>
                <a:spcPts val="0"/>
              </a:spcBef>
              <a:spcAft>
                <a:spcPts val="0"/>
              </a:spcAft>
              <a:buClr>
                <a:schemeClr val="lt1"/>
              </a:buClr>
              <a:buSzPts val="1000"/>
              <a:buNone/>
              <a:defRPr sz="1000">
                <a:solidFill>
                  <a:schemeClr val="lt1"/>
                </a:solidFill>
              </a:defRPr>
            </a:lvl8pPr>
            <a:lvl9pPr lvl="8" algn="ctr">
              <a:lnSpc>
                <a:spcPct val="80000"/>
              </a:lnSpc>
              <a:spcBef>
                <a:spcPts val="0"/>
              </a:spcBef>
              <a:spcAft>
                <a:spcPts val="0"/>
              </a:spcAft>
              <a:buClr>
                <a:schemeClr val="lt1"/>
              </a:buClr>
              <a:buSzPts val="1000"/>
              <a:buNone/>
              <a:defRPr sz="1000">
                <a:solidFill>
                  <a:schemeClr val="lt1"/>
                </a:solidFill>
              </a:defRPr>
            </a:lvl9pPr>
          </a:lstStyle>
          <a:p/>
        </p:txBody>
      </p:sp>
      <p:sp>
        <p:nvSpPr>
          <p:cNvPr id="142" name="Google Shape;142;p20"/>
          <p:cNvSpPr txBox="1"/>
          <p:nvPr>
            <p:ph idx="5" type="title"/>
          </p:nvPr>
        </p:nvSpPr>
        <p:spPr>
          <a:xfrm>
            <a:off x="229800" y="1644025"/>
            <a:ext cx="4108500" cy="4449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2000"/>
              <a:buNone/>
              <a:defRPr sz="2000"/>
            </a:lvl1pPr>
            <a:lvl2pPr lvl="1" algn="ctr">
              <a:lnSpc>
                <a:spcPct val="80000"/>
              </a:lnSpc>
              <a:spcBef>
                <a:spcPts val="0"/>
              </a:spcBef>
              <a:spcAft>
                <a:spcPts val="0"/>
              </a:spcAft>
              <a:buSzPts val="2000"/>
              <a:buNone/>
              <a:defRPr sz="2000"/>
            </a:lvl2pPr>
            <a:lvl3pPr lvl="2" algn="ctr">
              <a:lnSpc>
                <a:spcPct val="80000"/>
              </a:lnSpc>
              <a:spcBef>
                <a:spcPts val="0"/>
              </a:spcBef>
              <a:spcAft>
                <a:spcPts val="0"/>
              </a:spcAft>
              <a:buSzPts val="2000"/>
              <a:buNone/>
              <a:defRPr sz="2000"/>
            </a:lvl3pPr>
            <a:lvl4pPr lvl="3" algn="ctr">
              <a:lnSpc>
                <a:spcPct val="80000"/>
              </a:lnSpc>
              <a:spcBef>
                <a:spcPts val="0"/>
              </a:spcBef>
              <a:spcAft>
                <a:spcPts val="0"/>
              </a:spcAft>
              <a:buSzPts val="2000"/>
              <a:buNone/>
              <a:defRPr sz="2000"/>
            </a:lvl4pPr>
            <a:lvl5pPr lvl="4" algn="ctr">
              <a:lnSpc>
                <a:spcPct val="80000"/>
              </a:lnSpc>
              <a:spcBef>
                <a:spcPts val="0"/>
              </a:spcBef>
              <a:spcAft>
                <a:spcPts val="0"/>
              </a:spcAft>
              <a:buSzPts val="2000"/>
              <a:buNone/>
              <a:defRPr sz="2000"/>
            </a:lvl5pPr>
            <a:lvl6pPr lvl="5" algn="ctr">
              <a:lnSpc>
                <a:spcPct val="80000"/>
              </a:lnSpc>
              <a:spcBef>
                <a:spcPts val="0"/>
              </a:spcBef>
              <a:spcAft>
                <a:spcPts val="0"/>
              </a:spcAft>
              <a:buSzPts val="2000"/>
              <a:buNone/>
              <a:defRPr sz="2000"/>
            </a:lvl6pPr>
            <a:lvl7pPr lvl="6" algn="ctr">
              <a:lnSpc>
                <a:spcPct val="80000"/>
              </a:lnSpc>
              <a:spcBef>
                <a:spcPts val="0"/>
              </a:spcBef>
              <a:spcAft>
                <a:spcPts val="0"/>
              </a:spcAft>
              <a:buSzPts val="2000"/>
              <a:buNone/>
              <a:defRPr sz="2000"/>
            </a:lvl7pPr>
            <a:lvl8pPr lvl="7" algn="ctr">
              <a:lnSpc>
                <a:spcPct val="80000"/>
              </a:lnSpc>
              <a:spcBef>
                <a:spcPts val="0"/>
              </a:spcBef>
              <a:spcAft>
                <a:spcPts val="0"/>
              </a:spcAft>
              <a:buSzPts val="2000"/>
              <a:buNone/>
              <a:defRPr sz="2000"/>
            </a:lvl8pPr>
            <a:lvl9pPr lvl="8" algn="ctr">
              <a:lnSpc>
                <a:spcPct val="80000"/>
              </a:lnSpc>
              <a:spcBef>
                <a:spcPts val="0"/>
              </a:spcBef>
              <a:spcAft>
                <a:spcPts val="0"/>
              </a:spcAft>
              <a:buSzPts val="2000"/>
              <a:buNone/>
              <a:defRPr sz="2000"/>
            </a:lvl9pPr>
          </a:lstStyle>
          <a:p/>
        </p:txBody>
      </p:sp>
      <p:sp>
        <p:nvSpPr>
          <p:cNvPr id="143" name="Google Shape;143;p20"/>
          <p:cNvSpPr txBox="1"/>
          <p:nvPr>
            <p:ph idx="6" type="body"/>
          </p:nvPr>
        </p:nvSpPr>
        <p:spPr>
          <a:xfrm>
            <a:off x="233709" y="2069213"/>
            <a:ext cx="4108500" cy="1330200"/>
          </a:xfrm>
          <a:prstGeom prst="rect">
            <a:avLst/>
          </a:prstGeom>
        </p:spPr>
        <p:txBody>
          <a:bodyPr anchorCtr="0" anchor="ctr" bIns="91425" lIns="91425" spcFirstLastPara="1" rIns="91425" wrap="square" tIns="91425">
            <a:noAutofit/>
          </a:bodyPr>
          <a:lstStyle>
            <a:lvl1pPr indent="-330200" lvl="0" marL="457200" algn="ctr">
              <a:spcBef>
                <a:spcPts val="0"/>
              </a:spcBef>
              <a:spcAft>
                <a:spcPts val="0"/>
              </a:spcAft>
              <a:buSzPts val="1600"/>
              <a:buChar char="●"/>
              <a:defRPr sz="1600"/>
            </a:lvl1pPr>
            <a:lvl2pPr indent="-330200" lvl="1" marL="914400" algn="ctr">
              <a:spcBef>
                <a:spcPts val="0"/>
              </a:spcBef>
              <a:spcAft>
                <a:spcPts val="0"/>
              </a:spcAft>
              <a:buSzPts val="1600"/>
              <a:buChar char="○"/>
              <a:defRPr sz="1600"/>
            </a:lvl2pPr>
            <a:lvl3pPr indent="-330200" lvl="2" marL="1371600" algn="ctr">
              <a:spcBef>
                <a:spcPts val="0"/>
              </a:spcBef>
              <a:spcAft>
                <a:spcPts val="0"/>
              </a:spcAft>
              <a:buSzPts val="1600"/>
              <a:buChar char="■"/>
              <a:defRPr sz="1600"/>
            </a:lvl3pPr>
            <a:lvl4pPr indent="-330200" lvl="3" marL="1828800" algn="ctr">
              <a:spcBef>
                <a:spcPts val="0"/>
              </a:spcBef>
              <a:spcAft>
                <a:spcPts val="0"/>
              </a:spcAft>
              <a:buSzPts val="1600"/>
              <a:buChar char="●"/>
              <a:defRPr sz="1600"/>
            </a:lvl4pPr>
            <a:lvl5pPr indent="-330200" lvl="4" marL="2286000" algn="ctr">
              <a:spcBef>
                <a:spcPts val="0"/>
              </a:spcBef>
              <a:spcAft>
                <a:spcPts val="0"/>
              </a:spcAft>
              <a:buSzPts val="1600"/>
              <a:buChar char="○"/>
              <a:defRPr sz="1600"/>
            </a:lvl5pPr>
            <a:lvl6pPr indent="-330200" lvl="5" marL="2743200" algn="ctr">
              <a:spcBef>
                <a:spcPts val="0"/>
              </a:spcBef>
              <a:spcAft>
                <a:spcPts val="0"/>
              </a:spcAft>
              <a:buSzPts val="1600"/>
              <a:buChar char="■"/>
              <a:defRPr sz="1600"/>
            </a:lvl6pPr>
            <a:lvl7pPr indent="-330200" lvl="6" marL="3200400" algn="ctr">
              <a:spcBef>
                <a:spcPts val="0"/>
              </a:spcBef>
              <a:spcAft>
                <a:spcPts val="0"/>
              </a:spcAft>
              <a:buSzPts val="1600"/>
              <a:buChar char="●"/>
              <a:defRPr sz="1600"/>
            </a:lvl7pPr>
            <a:lvl8pPr indent="-330200" lvl="7" marL="3657600" algn="ctr">
              <a:spcBef>
                <a:spcPts val="0"/>
              </a:spcBef>
              <a:spcAft>
                <a:spcPts val="0"/>
              </a:spcAft>
              <a:buSzPts val="1600"/>
              <a:buChar char="○"/>
              <a:defRPr sz="1600"/>
            </a:lvl8pPr>
            <a:lvl9pPr indent="-330200" lvl="8" marL="4114800" algn="ctr">
              <a:spcBef>
                <a:spcPts val="0"/>
              </a:spcBef>
              <a:spcAft>
                <a:spcPts val="0"/>
              </a:spcAft>
              <a:buSzPts val="1600"/>
              <a:buChar char="■"/>
              <a:defRPr sz="1600"/>
            </a:lvl9pPr>
          </a:lstStyle>
          <a:p/>
        </p:txBody>
      </p:sp>
      <p:sp>
        <p:nvSpPr>
          <p:cNvPr id="144" name="Google Shape;144;p20"/>
          <p:cNvSpPr txBox="1"/>
          <p:nvPr>
            <p:ph idx="7" type="title"/>
          </p:nvPr>
        </p:nvSpPr>
        <p:spPr>
          <a:xfrm>
            <a:off x="229800" y="3379700"/>
            <a:ext cx="4108500" cy="4449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1000"/>
              <a:buNone/>
              <a:defRPr sz="1000"/>
            </a:lvl1pPr>
            <a:lvl2pPr lvl="1" algn="ctr">
              <a:lnSpc>
                <a:spcPct val="80000"/>
              </a:lnSpc>
              <a:spcBef>
                <a:spcPts val="0"/>
              </a:spcBef>
              <a:spcAft>
                <a:spcPts val="0"/>
              </a:spcAft>
              <a:buSzPts val="1000"/>
              <a:buNone/>
              <a:defRPr sz="1000"/>
            </a:lvl2pPr>
            <a:lvl3pPr lvl="2" algn="ctr">
              <a:lnSpc>
                <a:spcPct val="80000"/>
              </a:lnSpc>
              <a:spcBef>
                <a:spcPts val="0"/>
              </a:spcBef>
              <a:spcAft>
                <a:spcPts val="0"/>
              </a:spcAft>
              <a:buSzPts val="1000"/>
              <a:buNone/>
              <a:defRPr sz="1000"/>
            </a:lvl3pPr>
            <a:lvl4pPr lvl="3" algn="ctr">
              <a:lnSpc>
                <a:spcPct val="80000"/>
              </a:lnSpc>
              <a:spcBef>
                <a:spcPts val="0"/>
              </a:spcBef>
              <a:spcAft>
                <a:spcPts val="0"/>
              </a:spcAft>
              <a:buSzPts val="1000"/>
              <a:buNone/>
              <a:defRPr sz="1000"/>
            </a:lvl4pPr>
            <a:lvl5pPr lvl="4" algn="ctr">
              <a:lnSpc>
                <a:spcPct val="80000"/>
              </a:lnSpc>
              <a:spcBef>
                <a:spcPts val="0"/>
              </a:spcBef>
              <a:spcAft>
                <a:spcPts val="0"/>
              </a:spcAft>
              <a:buSzPts val="1000"/>
              <a:buNone/>
              <a:defRPr sz="1000"/>
            </a:lvl5pPr>
            <a:lvl6pPr lvl="5" algn="ctr">
              <a:lnSpc>
                <a:spcPct val="80000"/>
              </a:lnSpc>
              <a:spcBef>
                <a:spcPts val="0"/>
              </a:spcBef>
              <a:spcAft>
                <a:spcPts val="0"/>
              </a:spcAft>
              <a:buSzPts val="1000"/>
              <a:buNone/>
              <a:defRPr sz="1000"/>
            </a:lvl6pPr>
            <a:lvl7pPr lvl="6" algn="ctr">
              <a:lnSpc>
                <a:spcPct val="80000"/>
              </a:lnSpc>
              <a:spcBef>
                <a:spcPts val="0"/>
              </a:spcBef>
              <a:spcAft>
                <a:spcPts val="0"/>
              </a:spcAft>
              <a:buSzPts val="1000"/>
              <a:buNone/>
              <a:defRPr sz="1000"/>
            </a:lvl7pPr>
            <a:lvl8pPr lvl="7" algn="ctr">
              <a:lnSpc>
                <a:spcPct val="80000"/>
              </a:lnSpc>
              <a:spcBef>
                <a:spcPts val="0"/>
              </a:spcBef>
              <a:spcAft>
                <a:spcPts val="0"/>
              </a:spcAft>
              <a:buSzPts val="1000"/>
              <a:buNone/>
              <a:defRPr sz="1000"/>
            </a:lvl8pPr>
            <a:lvl9pPr lvl="8" algn="ctr">
              <a:lnSpc>
                <a:spcPct val="80000"/>
              </a:lnSpc>
              <a:spcBef>
                <a:spcPts val="0"/>
              </a:spcBef>
              <a:spcAft>
                <a:spcPts val="0"/>
              </a:spcAft>
              <a:buSzPts val="1000"/>
              <a:buNone/>
              <a:defRPr sz="10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with details">
  <p:cSld name="TITLE_1">
    <p:spTree>
      <p:nvGrpSpPr>
        <p:cNvPr id="15" name="Shape 15"/>
        <p:cNvGrpSpPr/>
        <p:nvPr/>
      </p:nvGrpSpPr>
      <p:grpSpPr>
        <a:xfrm>
          <a:off x="0" y="0"/>
          <a:ext cx="0" cy="0"/>
          <a:chOff x="0" y="0"/>
          <a:chExt cx="0" cy="0"/>
        </a:xfrm>
      </p:grpSpPr>
      <p:sp>
        <p:nvSpPr>
          <p:cNvPr id="16" name="Google Shape;16;p3"/>
          <p:cNvSpPr/>
          <p:nvPr>
            <p:ph idx="2" type="pic"/>
          </p:nvPr>
        </p:nvSpPr>
        <p:spPr>
          <a:xfrm>
            <a:off x="5034275" y="226500"/>
            <a:ext cx="3883200" cy="4690500"/>
          </a:xfrm>
          <a:prstGeom prst="rect">
            <a:avLst/>
          </a:prstGeom>
          <a:noFill/>
          <a:ln cap="flat" cmpd="sng" w="9525">
            <a:solidFill>
              <a:schemeClr val="dk1"/>
            </a:solidFill>
            <a:prstDash val="solid"/>
            <a:round/>
            <a:headEnd len="sm" w="sm" type="none"/>
            <a:tailEnd len="sm" w="sm" type="none"/>
          </a:ln>
        </p:spPr>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8" name="Google Shape;18;p3"/>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 name="Google Shape;19;p3"/>
          <p:cNvSpPr txBox="1"/>
          <p:nvPr>
            <p:ph idx="3" type="title"/>
          </p:nvPr>
        </p:nvSpPr>
        <p:spPr>
          <a:xfrm>
            <a:off x="3038125"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20" name="Google Shape;20;p3"/>
          <p:cNvSpPr txBox="1"/>
          <p:nvPr>
            <p:ph idx="4" type="title"/>
          </p:nvPr>
        </p:nvSpPr>
        <p:spPr>
          <a:xfrm>
            <a:off x="226525" y="630625"/>
            <a:ext cx="44589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3"/>
          <p:cNvSpPr txBox="1"/>
          <p:nvPr>
            <p:ph idx="1" type="body"/>
          </p:nvPr>
        </p:nvSpPr>
        <p:spPr>
          <a:xfrm>
            <a:off x="266700" y="4099025"/>
            <a:ext cx="4458900" cy="847500"/>
          </a:xfrm>
          <a:prstGeom prst="rect">
            <a:avLst/>
          </a:prstGeom>
        </p:spPr>
        <p:txBody>
          <a:bodyPr anchorCtr="0" anchor="b" bIns="91425" lIns="91425" spcFirstLastPara="1" rIns="91425" wrap="square" tIns="91425">
            <a:noAutofit/>
          </a:bodyPr>
          <a:lstStyle>
            <a:lvl1pPr indent="-330200" lvl="0" marL="457200">
              <a:lnSpc>
                <a:spcPct val="90000"/>
              </a:lnSpc>
              <a:spcBef>
                <a:spcPts val="0"/>
              </a:spcBef>
              <a:spcAft>
                <a:spcPts val="0"/>
              </a:spcAft>
              <a:buSzPts val="1600"/>
              <a:buChar char="●"/>
              <a:defRPr sz="1600"/>
            </a:lvl1pPr>
            <a:lvl2pPr indent="-330200" lvl="1" marL="914400">
              <a:lnSpc>
                <a:spcPct val="90000"/>
              </a:lnSpc>
              <a:spcBef>
                <a:spcPts val="0"/>
              </a:spcBef>
              <a:spcAft>
                <a:spcPts val="0"/>
              </a:spcAft>
              <a:buSzPts val="1600"/>
              <a:buChar char="○"/>
              <a:defRPr sz="1600"/>
            </a:lvl2pPr>
            <a:lvl3pPr indent="-330200" lvl="2" marL="1371600">
              <a:lnSpc>
                <a:spcPct val="90000"/>
              </a:lnSpc>
              <a:spcBef>
                <a:spcPts val="0"/>
              </a:spcBef>
              <a:spcAft>
                <a:spcPts val="0"/>
              </a:spcAft>
              <a:buSzPts val="1600"/>
              <a:buChar char="■"/>
              <a:defRPr sz="1600"/>
            </a:lvl3pPr>
            <a:lvl4pPr indent="-330200" lvl="3" marL="1828800">
              <a:lnSpc>
                <a:spcPct val="90000"/>
              </a:lnSpc>
              <a:spcBef>
                <a:spcPts val="0"/>
              </a:spcBef>
              <a:spcAft>
                <a:spcPts val="0"/>
              </a:spcAft>
              <a:buSzPts val="1600"/>
              <a:buChar char="●"/>
              <a:defRPr sz="1600"/>
            </a:lvl4pPr>
            <a:lvl5pPr indent="-330200" lvl="4" marL="2286000">
              <a:lnSpc>
                <a:spcPct val="90000"/>
              </a:lnSpc>
              <a:spcBef>
                <a:spcPts val="0"/>
              </a:spcBef>
              <a:spcAft>
                <a:spcPts val="0"/>
              </a:spcAft>
              <a:buSzPts val="1600"/>
              <a:buChar char="○"/>
              <a:defRPr sz="1600"/>
            </a:lvl5pPr>
            <a:lvl6pPr indent="-330200" lvl="5" marL="2743200">
              <a:lnSpc>
                <a:spcPct val="90000"/>
              </a:lnSpc>
              <a:spcBef>
                <a:spcPts val="0"/>
              </a:spcBef>
              <a:spcAft>
                <a:spcPts val="0"/>
              </a:spcAft>
              <a:buSzPts val="1600"/>
              <a:buChar char="■"/>
              <a:defRPr sz="1600"/>
            </a:lvl6pPr>
            <a:lvl7pPr indent="-330200" lvl="6" marL="3200400">
              <a:lnSpc>
                <a:spcPct val="90000"/>
              </a:lnSpc>
              <a:spcBef>
                <a:spcPts val="0"/>
              </a:spcBef>
              <a:spcAft>
                <a:spcPts val="0"/>
              </a:spcAft>
              <a:buSzPts val="1600"/>
              <a:buChar char="●"/>
              <a:defRPr sz="1600"/>
            </a:lvl7pPr>
            <a:lvl8pPr indent="-330200" lvl="7" marL="3657600">
              <a:lnSpc>
                <a:spcPct val="90000"/>
              </a:lnSpc>
              <a:spcBef>
                <a:spcPts val="0"/>
              </a:spcBef>
              <a:spcAft>
                <a:spcPts val="0"/>
              </a:spcAft>
              <a:buSzPts val="1600"/>
              <a:buChar char="○"/>
              <a:defRPr sz="1600"/>
            </a:lvl8pPr>
            <a:lvl9pPr indent="-330200" lvl="8" marL="4114800">
              <a:lnSpc>
                <a:spcPct val="90000"/>
              </a:lnSpc>
              <a:spcBef>
                <a:spcPts val="0"/>
              </a:spcBef>
              <a:spcAft>
                <a:spcPts val="0"/>
              </a:spcAft>
              <a:buSzPts val="1600"/>
              <a:buChar char="■"/>
              <a:defRPr sz="16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BIG_NUMBER_1">
    <p:bg>
      <p:bgPr>
        <a:solidFill>
          <a:schemeClr val="lt1"/>
        </a:solidFill>
      </p:bgPr>
    </p:bg>
    <p:spTree>
      <p:nvGrpSpPr>
        <p:cNvPr id="145" name="Shape 145"/>
        <p:cNvGrpSpPr/>
        <p:nvPr/>
      </p:nvGrpSpPr>
      <p:grpSpPr>
        <a:xfrm>
          <a:off x="0" y="0"/>
          <a:ext cx="0" cy="0"/>
          <a:chOff x="0" y="0"/>
          <a:chExt cx="0" cy="0"/>
        </a:xfrm>
      </p:grpSpPr>
      <p:sp>
        <p:nvSpPr>
          <p:cNvPr id="146" name="Google Shape;146;p21"/>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7" name="Google Shape;147;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48" name="Google Shape;148;p21"/>
          <p:cNvSpPr txBox="1"/>
          <p:nvPr>
            <p:ph idx="1" type="body"/>
          </p:nvPr>
        </p:nvSpPr>
        <p:spPr>
          <a:xfrm>
            <a:off x="4805709" y="2069213"/>
            <a:ext cx="4108500" cy="1330200"/>
          </a:xfrm>
          <a:prstGeom prst="rect">
            <a:avLst/>
          </a:prstGeom>
        </p:spPr>
        <p:txBody>
          <a:bodyPr anchorCtr="0" anchor="ctr" bIns="91425" lIns="91425" spcFirstLastPara="1" rIns="91425" wrap="square" tIns="91425">
            <a:noAutofit/>
          </a:bodyPr>
          <a:lstStyle>
            <a:lvl1pPr indent="-330200" lvl="0" marL="457200" algn="ctr">
              <a:spcBef>
                <a:spcPts val="0"/>
              </a:spcBef>
              <a:spcAft>
                <a:spcPts val="0"/>
              </a:spcAft>
              <a:buClr>
                <a:schemeClr val="lt1"/>
              </a:buClr>
              <a:buSzPts val="1600"/>
              <a:buChar char="●"/>
              <a:defRPr sz="1600">
                <a:solidFill>
                  <a:schemeClr val="lt1"/>
                </a:solidFill>
              </a:defRPr>
            </a:lvl1pPr>
            <a:lvl2pPr indent="-330200" lvl="1" marL="914400" algn="ctr">
              <a:spcBef>
                <a:spcPts val="0"/>
              </a:spcBef>
              <a:spcAft>
                <a:spcPts val="0"/>
              </a:spcAft>
              <a:buClr>
                <a:schemeClr val="lt1"/>
              </a:buClr>
              <a:buSzPts val="1600"/>
              <a:buChar char="○"/>
              <a:defRPr sz="1600">
                <a:solidFill>
                  <a:schemeClr val="lt1"/>
                </a:solidFill>
              </a:defRPr>
            </a:lvl2pPr>
            <a:lvl3pPr indent="-330200" lvl="2" marL="1371600" algn="ctr">
              <a:spcBef>
                <a:spcPts val="0"/>
              </a:spcBef>
              <a:spcAft>
                <a:spcPts val="0"/>
              </a:spcAft>
              <a:buClr>
                <a:schemeClr val="lt1"/>
              </a:buClr>
              <a:buSzPts val="1600"/>
              <a:buChar char="■"/>
              <a:defRPr sz="1600">
                <a:solidFill>
                  <a:schemeClr val="lt1"/>
                </a:solidFill>
              </a:defRPr>
            </a:lvl3pPr>
            <a:lvl4pPr indent="-330200" lvl="3" marL="1828800" algn="ctr">
              <a:spcBef>
                <a:spcPts val="0"/>
              </a:spcBef>
              <a:spcAft>
                <a:spcPts val="0"/>
              </a:spcAft>
              <a:buClr>
                <a:schemeClr val="lt1"/>
              </a:buClr>
              <a:buSzPts val="1600"/>
              <a:buChar char="●"/>
              <a:defRPr sz="1600">
                <a:solidFill>
                  <a:schemeClr val="lt1"/>
                </a:solidFill>
              </a:defRPr>
            </a:lvl4pPr>
            <a:lvl5pPr indent="-330200" lvl="4" marL="2286000" algn="ctr">
              <a:spcBef>
                <a:spcPts val="0"/>
              </a:spcBef>
              <a:spcAft>
                <a:spcPts val="0"/>
              </a:spcAft>
              <a:buClr>
                <a:schemeClr val="lt1"/>
              </a:buClr>
              <a:buSzPts val="1600"/>
              <a:buChar char="○"/>
              <a:defRPr sz="1600">
                <a:solidFill>
                  <a:schemeClr val="lt1"/>
                </a:solidFill>
              </a:defRPr>
            </a:lvl5pPr>
            <a:lvl6pPr indent="-330200" lvl="5" marL="2743200" algn="ctr">
              <a:spcBef>
                <a:spcPts val="0"/>
              </a:spcBef>
              <a:spcAft>
                <a:spcPts val="0"/>
              </a:spcAft>
              <a:buClr>
                <a:schemeClr val="lt1"/>
              </a:buClr>
              <a:buSzPts val="1600"/>
              <a:buChar char="■"/>
              <a:defRPr sz="1600">
                <a:solidFill>
                  <a:schemeClr val="lt1"/>
                </a:solidFill>
              </a:defRPr>
            </a:lvl6pPr>
            <a:lvl7pPr indent="-330200" lvl="6" marL="3200400" algn="ctr">
              <a:spcBef>
                <a:spcPts val="0"/>
              </a:spcBef>
              <a:spcAft>
                <a:spcPts val="0"/>
              </a:spcAft>
              <a:buClr>
                <a:schemeClr val="lt1"/>
              </a:buClr>
              <a:buSzPts val="1600"/>
              <a:buChar char="●"/>
              <a:defRPr sz="1600">
                <a:solidFill>
                  <a:schemeClr val="lt1"/>
                </a:solidFill>
              </a:defRPr>
            </a:lvl7pPr>
            <a:lvl8pPr indent="-330200" lvl="7" marL="3657600" algn="ctr">
              <a:spcBef>
                <a:spcPts val="0"/>
              </a:spcBef>
              <a:spcAft>
                <a:spcPts val="0"/>
              </a:spcAft>
              <a:buClr>
                <a:schemeClr val="lt1"/>
              </a:buClr>
              <a:buSzPts val="1600"/>
              <a:buChar char="○"/>
              <a:defRPr sz="1600">
                <a:solidFill>
                  <a:schemeClr val="lt1"/>
                </a:solidFill>
              </a:defRPr>
            </a:lvl8pPr>
            <a:lvl9pPr indent="-330200" lvl="8" marL="4114800" algn="ctr">
              <a:spcBef>
                <a:spcPts val="0"/>
              </a:spcBef>
              <a:spcAft>
                <a:spcPts val="0"/>
              </a:spcAft>
              <a:buClr>
                <a:schemeClr val="lt1"/>
              </a:buClr>
              <a:buSzPts val="1600"/>
              <a:buChar char="■"/>
              <a:defRPr sz="1600">
                <a:solidFill>
                  <a:schemeClr val="lt1"/>
                </a:solidFill>
              </a:defRPr>
            </a:lvl9pPr>
          </a:lstStyle>
          <a:p/>
        </p:txBody>
      </p:sp>
      <p:sp>
        <p:nvSpPr>
          <p:cNvPr id="149" name="Google Shape;149;p21"/>
          <p:cNvSpPr txBox="1"/>
          <p:nvPr>
            <p:ph type="title"/>
          </p:nvPr>
        </p:nvSpPr>
        <p:spPr>
          <a:xfrm>
            <a:off x="229800" y="895625"/>
            <a:ext cx="4108500" cy="4449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2000"/>
              <a:buNone/>
              <a:defRPr sz="2000"/>
            </a:lvl1pPr>
            <a:lvl2pPr lvl="1" algn="ctr">
              <a:lnSpc>
                <a:spcPct val="80000"/>
              </a:lnSpc>
              <a:spcBef>
                <a:spcPts val="0"/>
              </a:spcBef>
              <a:spcAft>
                <a:spcPts val="0"/>
              </a:spcAft>
              <a:buSzPts val="2000"/>
              <a:buNone/>
              <a:defRPr sz="2000"/>
            </a:lvl2pPr>
            <a:lvl3pPr lvl="2" algn="ctr">
              <a:lnSpc>
                <a:spcPct val="80000"/>
              </a:lnSpc>
              <a:spcBef>
                <a:spcPts val="0"/>
              </a:spcBef>
              <a:spcAft>
                <a:spcPts val="0"/>
              </a:spcAft>
              <a:buSzPts val="2000"/>
              <a:buNone/>
              <a:defRPr sz="2000"/>
            </a:lvl3pPr>
            <a:lvl4pPr lvl="3" algn="ctr">
              <a:lnSpc>
                <a:spcPct val="80000"/>
              </a:lnSpc>
              <a:spcBef>
                <a:spcPts val="0"/>
              </a:spcBef>
              <a:spcAft>
                <a:spcPts val="0"/>
              </a:spcAft>
              <a:buSzPts val="2000"/>
              <a:buNone/>
              <a:defRPr sz="2000"/>
            </a:lvl4pPr>
            <a:lvl5pPr lvl="4" algn="ctr">
              <a:lnSpc>
                <a:spcPct val="80000"/>
              </a:lnSpc>
              <a:spcBef>
                <a:spcPts val="0"/>
              </a:spcBef>
              <a:spcAft>
                <a:spcPts val="0"/>
              </a:spcAft>
              <a:buSzPts val="2000"/>
              <a:buNone/>
              <a:defRPr sz="2000"/>
            </a:lvl5pPr>
            <a:lvl6pPr lvl="5" algn="ctr">
              <a:lnSpc>
                <a:spcPct val="80000"/>
              </a:lnSpc>
              <a:spcBef>
                <a:spcPts val="0"/>
              </a:spcBef>
              <a:spcAft>
                <a:spcPts val="0"/>
              </a:spcAft>
              <a:buSzPts val="2000"/>
              <a:buNone/>
              <a:defRPr sz="2000"/>
            </a:lvl6pPr>
            <a:lvl7pPr lvl="6" algn="ctr">
              <a:lnSpc>
                <a:spcPct val="80000"/>
              </a:lnSpc>
              <a:spcBef>
                <a:spcPts val="0"/>
              </a:spcBef>
              <a:spcAft>
                <a:spcPts val="0"/>
              </a:spcAft>
              <a:buSzPts val="2000"/>
              <a:buNone/>
              <a:defRPr sz="2000"/>
            </a:lvl7pPr>
            <a:lvl8pPr lvl="7" algn="ctr">
              <a:lnSpc>
                <a:spcPct val="80000"/>
              </a:lnSpc>
              <a:spcBef>
                <a:spcPts val="0"/>
              </a:spcBef>
              <a:spcAft>
                <a:spcPts val="0"/>
              </a:spcAft>
              <a:buSzPts val="2000"/>
              <a:buNone/>
              <a:defRPr sz="2000"/>
            </a:lvl8pPr>
            <a:lvl9pPr lvl="8" algn="ctr">
              <a:lnSpc>
                <a:spcPct val="80000"/>
              </a:lnSpc>
              <a:spcBef>
                <a:spcPts val="0"/>
              </a:spcBef>
              <a:spcAft>
                <a:spcPts val="0"/>
              </a:spcAft>
              <a:buSzPts val="2000"/>
              <a:buNone/>
              <a:defRPr sz="2000"/>
            </a:lvl9pPr>
          </a:lstStyle>
          <a:p/>
        </p:txBody>
      </p:sp>
      <p:sp>
        <p:nvSpPr>
          <p:cNvPr id="150" name="Google Shape;150;p21"/>
          <p:cNvSpPr txBox="1"/>
          <p:nvPr>
            <p:ph idx="2" type="body"/>
          </p:nvPr>
        </p:nvSpPr>
        <p:spPr>
          <a:xfrm>
            <a:off x="233709" y="2069213"/>
            <a:ext cx="4108500" cy="1330200"/>
          </a:xfrm>
          <a:prstGeom prst="rect">
            <a:avLst/>
          </a:prstGeom>
        </p:spPr>
        <p:txBody>
          <a:bodyPr anchorCtr="0" anchor="ctr" bIns="91425" lIns="91425" spcFirstLastPara="1" rIns="91425" wrap="square" tIns="91425">
            <a:noAutofit/>
          </a:bodyPr>
          <a:lstStyle>
            <a:lvl1pPr indent="-330200" lvl="0" marL="457200" algn="ctr">
              <a:spcBef>
                <a:spcPts val="0"/>
              </a:spcBef>
              <a:spcAft>
                <a:spcPts val="0"/>
              </a:spcAft>
              <a:buSzPts val="1600"/>
              <a:buChar char="●"/>
              <a:defRPr sz="1600"/>
            </a:lvl1pPr>
            <a:lvl2pPr indent="-330200" lvl="1" marL="914400" algn="ctr">
              <a:spcBef>
                <a:spcPts val="0"/>
              </a:spcBef>
              <a:spcAft>
                <a:spcPts val="0"/>
              </a:spcAft>
              <a:buSzPts val="1600"/>
              <a:buChar char="○"/>
              <a:defRPr sz="1600"/>
            </a:lvl2pPr>
            <a:lvl3pPr indent="-330200" lvl="2" marL="1371600" algn="ctr">
              <a:spcBef>
                <a:spcPts val="0"/>
              </a:spcBef>
              <a:spcAft>
                <a:spcPts val="0"/>
              </a:spcAft>
              <a:buSzPts val="1600"/>
              <a:buChar char="■"/>
              <a:defRPr sz="1600"/>
            </a:lvl3pPr>
            <a:lvl4pPr indent="-330200" lvl="3" marL="1828800" algn="ctr">
              <a:spcBef>
                <a:spcPts val="0"/>
              </a:spcBef>
              <a:spcAft>
                <a:spcPts val="0"/>
              </a:spcAft>
              <a:buSzPts val="1600"/>
              <a:buChar char="●"/>
              <a:defRPr sz="1600"/>
            </a:lvl4pPr>
            <a:lvl5pPr indent="-330200" lvl="4" marL="2286000" algn="ctr">
              <a:spcBef>
                <a:spcPts val="0"/>
              </a:spcBef>
              <a:spcAft>
                <a:spcPts val="0"/>
              </a:spcAft>
              <a:buSzPts val="1600"/>
              <a:buChar char="○"/>
              <a:defRPr sz="1600"/>
            </a:lvl5pPr>
            <a:lvl6pPr indent="-330200" lvl="5" marL="2743200" algn="ctr">
              <a:spcBef>
                <a:spcPts val="0"/>
              </a:spcBef>
              <a:spcAft>
                <a:spcPts val="0"/>
              </a:spcAft>
              <a:buSzPts val="1600"/>
              <a:buChar char="■"/>
              <a:defRPr sz="1600"/>
            </a:lvl6pPr>
            <a:lvl7pPr indent="-330200" lvl="6" marL="3200400" algn="ctr">
              <a:spcBef>
                <a:spcPts val="0"/>
              </a:spcBef>
              <a:spcAft>
                <a:spcPts val="0"/>
              </a:spcAft>
              <a:buSzPts val="1600"/>
              <a:buChar char="●"/>
              <a:defRPr sz="1600"/>
            </a:lvl7pPr>
            <a:lvl8pPr indent="-330200" lvl="7" marL="3657600" algn="ctr">
              <a:spcBef>
                <a:spcPts val="0"/>
              </a:spcBef>
              <a:spcAft>
                <a:spcPts val="0"/>
              </a:spcAft>
              <a:buSzPts val="1600"/>
              <a:buChar char="○"/>
              <a:defRPr sz="1600"/>
            </a:lvl8pPr>
            <a:lvl9pPr indent="-330200" lvl="8" marL="4114800" algn="ctr">
              <a:spcBef>
                <a:spcPts val="0"/>
              </a:spcBef>
              <a:spcAft>
                <a:spcPts val="0"/>
              </a:spcAft>
              <a:buSzPts val="1600"/>
              <a:buChar char="■"/>
              <a:defRPr sz="16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CUSTOM">
    <p:spTree>
      <p:nvGrpSpPr>
        <p:cNvPr id="151" name="Shape 151"/>
        <p:cNvGrpSpPr/>
        <p:nvPr/>
      </p:nvGrpSpPr>
      <p:grpSpPr>
        <a:xfrm>
          <a:off x="0" y="0"/>
          <a:ext cx="0" cy="0"/>
          <a:chOff x="0" y="0"/>
          <a:chExt cx="0" cy="0"/>
        </a:xfrm>
      </p:grpSpPr>
      <p:sp>
        <p:nvSpPr>
          <p:cNvPr id="152" name="Google Shape;152;p22"/>
          <p:cNvSpPr txBox="1"/>
          <p:nvPr>
            <p:ph type="title"/>
          </p:nvPr>
        </p:nvSpPr>
        <p:spPr>
          <a:xfrm>
            <a:off x="285750" y="1555350"/>
            <a:ext cx="7291500" cy="3422400"/>
          </a:xfrm>
          <a:prstGeom prst="rect">
            <a:avLst/>
          </a:prstGeom>
        </p:spPr>
        <p:txBody>
          <a:bodyPr anchorCtr="0" anchor="t" bIns="91425" lIns="91425" spcFirstLastPara="1" rIns="91425" wrap="square" tIns="91425">
            <a:normAutofit/>
          </a:bodyPr>
          <a:lstStyle>
            <a:lvl1pPr lvl="0">
              <a:lnSpc>
                <a:spcPct val="90000"/>
              </a:lnSpc>
              <a:spcBef>
                <a:spcPts val="0"/>
              </a:spcBef>
              <a:spcAft>
                <a:spcPts val="0"/>
              </a:spcAft>
              <a:buSzPts val="30000"/>
              <a:buNone/>
              <a:defRPr sz="30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3" name="Google Shape;153;p22"/>
          <p:cNvSpPr txBox="1"/>
          <p:nvPr>
            <p:ph idx="1" type="body"/>
          </p:nvPr>
        </p:nvSpPr>
        <p:spPr>
          <a:xfrm>
            <a:off x="7256675" y="1827175"/>
            <a:ext cx="1767600" cy="2382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Font typeface="Roboto Mono"/>
              <a:buChar char="●"/>
              <a:defRPr b="1" sz="1000">
                <a:latin typeface="Roboto Mono"/>
                <a:ea typeface="Roboto Mono"/>
                <a:cs typeface="Roboto Mono"/>
                <a:sym typeface="Roboto Mono"/>
              </a:defRPr>
            </a:lvl1pPr>
            <a:lvl2pPr indent="-292100" lvl="1" marL="914400">
              <a:spcBef>
                <a:spcPts val="0"/>
              </a:spcBef>
              <a:spcAft>
                <a:spcPts val="0"/>
              </a:spcAft>
              <a:buSzPts val="1000"/>
              <a:buFont typeface="Roboto Mono"/>
              <a:buChar char="○"/>
              <a:defRPr b="1" sz="1000">
                <a:latin typeface="Roboto Mono"/>
                <a:ea typeface="Roboto Mono"/>
                <a:cs typeface="Roboto Mono"/>
                <a:sym typeface="Roboto Mono"/>
              </a:defRPr>
            </a:lvl2pPr>
            <a:lvl3pPr indent="-292100" lvl="2" marL="1371600">
              <a:spcBef>
                <a:spcPts val="0"/>
              </a:spcBef>
              <a:spcAft>
                <a:spcPts val="0"/>
              </a:spcAft>
              <a:buSzPts val="1000"/>
              <a:buFont typeface="Roboto Mono"/>
              <a:buChar char="■"/>
              <a:defRPr b="1" sz="1000">
                <a:latin typeface="Roboto Mono"/>
                <a:ea typeface="Roboto Mono"/>
                <a:cs typeface="Roboto Mono"/>
                <a:sym typeface="Roboto Mono"/>
              </a:defRPr>
            </a:lvl3pPr>
            <a:lvl4pPr indent="-292100" lvl="3" marL="1828800">
              <a:spcBef>
                <a:spcPts val="0"/>
              </a:spcBef>
              <a:spcAft>
                <a:spcPts val="0"/>
              </a:spcAft>
              <a:buSzPts val="1000"/>
              <a:buFont typeface="Roboto Mono"/>
              <a:buChar char="●"/>
              <a:defRPr b="1" sz="1000">
                <a:latin typeface="Roboto Mono"/>
                <a:ea typeface="Roboto Mono"/>
                <a:cs typeface="Roboto Mono"/>
                <a:sym typeface="Roboto Mono"/>
              </a:defRPr>
            </a:lvl4pPr>
            <a:lvl5pPr indent="-292100" lvl="4" marL="2286000">
              <a:spcBef>
                <a:spcPts val="0"/>
              </a:spcBef>
              <a:spcAft>
                <a:spcPts val="0"/>
              </a:spcAft>
              <a:buSzPts val="1000"/>
              <a:buFont typeface="Roboto Mono"/>
              <a:buChar char="○"/>
              <a:defRPr b="1" sz="1000">
                <a:latin typeface="Roboto Mono"/>
                <a:ea typeface="Roboto Mono"/>
                <a:cs typeface="Roboto Mono"/>
                <a:sym typeface="Roboto Mono"/>
              </a:defRPr>
            </a:lvl5pPr>
            <a:lvl6pPr indent="-292100" lvl="5" marL="2743200">
              <a:spcBef>
                <a:spcPts val="0"/>
              </a:spcBef>
              <a:spcAft>
                <a:spcPts val="0"/>
              </a:spcAft>
              <a:buSzPts val="1000"/>
              <a:buFont typeface="Roboto Mono"/>
              <a:buChar char="■"/>
              <a:defRPr b="1" sz="1000">
                <a:latin typeface="Roboto Mono"/>
                <a:ea typeface="Roboto Mono"/>
                <a:cs typeface="Roboto Mono"/>
                <a:sym typeface="Roboto Mono"/>
              </a:defRPr>
            </a:lvl6pPr>
            <a:lvl7pPr indent="-292100" lvl="6" marL="3200400">
              <a:spcBef>
                <a:spcPts val="0"/>
              </a:spcBef>
              <a:spcAft>
                <a:spcPts val="0"/>
              </a:spcAft>
              <a:buSzPts val="1000"/>
              <a:buFont typeface="Roboto Mono"/>
              <a:buChar char="●"/>
              <a:defRPr b="1" sz="1000">
                <a:latin typeface="Roboto Mono"/>
                <a:ea typeface="Roboto Mono"/>
                <a:cs typeface="Roboto Mono"/>
                <a:sym typeface="Roboto Mono"/>
              </a:defRPr>
            </a:lvl7pPr>
            <a:lvl8pPr indent="-292100" lvl="7" marL="3657600">
              <a:spcBef>
                <a:spcPts val="0"/>
              </a:spcBef>
              <a:spcAft>
                <a:spcPts val="0"/>
              </a:spcAft>
              <a:buSzPts val="1000"/>
              <a:buFont typeface="Roboto Mono"/>
              <a:buChar char="○"/>
              <a:defRPr b="1" sz="1000">
                <a:latin typeface="Roboto Mono"/>
                <a:ea typeface="Roboto Mono"/>
                <a:cs typeface="Roboto Mono"/>
                <a:sym typeface="Roboto Mono"/>
              </a:defRPr>
            </a:lvl8pPr>
            <a:lvl9pPr indent="-292100" lvl="8" marL="4114800">
              <a:spcBef>
                <a:spcPts val="0"/>
              </a:spcBef>
              <a:spcAft>
                <a:spcPts val="0"/>
              </a:spcAft>
              <a:buSzPts val="1000"/>
              <a:buFont typeface="Roboto Mono"/>
              <a:buChar char="■"/>
              <a:defRPr b="1" sz="1000">
                <a:latin typeface="Roboto Mono"/>
                <a:ea typeface="Roboto Mono"/>
                <a:cs typeface="Roboto Mono"/>
                <a:sym typeface="Roboto Mono"/>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bg>
      <p:bgPr>
        <a:solidFill>
          <a:schemeClr val="dk1"/>
        </a:solidFill>
      </p:bgPr>
    </p:bg>
    <p:spTree>
      <p:nvGrpSpPr>
        <p:cNvPr id="154" name="Shape 154"/>
        <p:cNvGrpSpPr/>
        <p:nvPr/>
      </p:nvGrpSpPr>
      <p:grpSpPr>
        <a:xfrm>
          <a:off x="0" y="0"/>
          <a:ext cx="0" cy="0"/>
          <a:chOff x="0" y="0"/>
          <a:chExt cx="0" cy="0"/>
        </a:xfrm>
      </p:grpSpPr>
      <p:sp>
        <p:nvSpPr>
          <p:cNvPr id="155" name="Google Shape;155;p23"/>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
              <a:buNone/>
              <a:defRPr b="0" sz="6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56" name="Google Shape;156;p23"/>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lt1"/>
              </a:buClr>
              <a:buSzPts val="600"/>
              <a:buNone/>
              <a:defRPr b="0" sz="600">
                <a:solidFill>
                  <a:schemeClr val="lt1"/>
                </a:solidFill>
              </a:defRPr>
            </a:lvl1pPr>
            <a:lvl2pPr lvl="1" algn="r">
              <a:spcBef>
                <a:spcPts val="0"/>
              </a:spcBef>
              <a:spcAft>
                <a:spcPts val="0"/>
              </a:spcAft>
              <a:buClr>
                <a:schemeClr val="lt1"/>
              </a:buClr>
              <a:buSzPts val="2800"/>
              <a:buNone/>
              <a:defRPr>
                <a:solidFill>
                  <a:schemeClr val="lt1"/>
                </a:solidFill>
              </a:defRPr>
            </a:lvl2pPr>
            <a:lvl3pPr lvl="2" algn="r">
              <a:spcBef>
                <a:spcPts val="0"/>
              </a:spcBef>
              <a:spcAft>
                <a:spcPts val="0"/>
              </a:spcAft>
              <a:buClr>
                <a:schemeClr val="lt1"/>
              </a:buClr>
              <a:buSzPts val="2800"/>
              <a:buNone/>
              <a:defRPr>
                <a:solidFill>
                  <a:schemeClr val="lt1"/>
                </a:solidFill>
              </a:defRPr>
            </a:lvl3pPr>
            <a:lvl4pPr lvl="3" algn="r">
              <a:spcBef>
                <a:spcPts val="0"/>
              </a:spcBef>
              <a:spcAft>
                <a:spcPts val="0"/>
              </a:spcAft>
              <a:buClr>
                <a:schemeClr val="lt1"/>
              </a:buClr>
              <a:buSzPts val="2800"/>
              <a:buNone/>
              <a:defRPr>
                <a:solidFill>
                  <a:schemeClr val="lt1"/>
                </a:solidFill>
              </a:defRPr>
            </a:lvl4pPr>
            <a:lvl5pPr lvl="4" algn="r">
              <a:spcBef>
                <a:spcPts val="0"/>
              </a:spcBef>
              <a:spcAft>
                <a:spcPts val="0"/>
              </a:spcAft>
              <a:buClr>
                <a:schemeClr val="lt1"/>
              </a:buClr>
              <a:buSzPts val="2800"/>
              <a:buNone/>
              <a:defRPr>
                <a:solidFill>
                  <a:schemeClr val="lt1"/>
                </a:solidFill>
              </a:defRPr>
            </a:lvl5pPr>
            <a:lvl6pPr lvl="5" algn="r">
              <a:spcBef>
                <a:spcPts val="0"/>
              </a:spcBef>
              <a:spcAft>
                <a:spcPts val="0"/>
              </a:spcAft>
              <a:buClr>
                <a:schemeClr val="lt1"/>
              </a:buClr>
              <a:buSzPts val="2800"/>
              <a:buNone/>
              <a:defRPr>
                <a:solidFill>
                  <a:schemeClr val="lt1"/>
                </a:solidFill>
              </a:defRPr>
            </a:lvl6pPr>
            <a:lvl7pPr lvl="6" algn="r">
              <a:spcBef>
                <a:spcPts val="0"/>
              </a:spcBef>
              <a:spcAft>
                <a:spcPts val="0"/>
              </a:spcAft>
              <a:buClr>
                <a:schemeClr val="lt1"/>
              </a:buClr>
              <a:buSzPts val="2800"/>
              <a:buNone/>
              <a:defRPr>
                <a:solidFill>
                  <a:schemeClr val="lt1"/>
                </a:solidFill>
              </a:defRPr>
            </a:lvl7pPr>
            <a:lvl8pPr lvl="7" algn="r">
              <a:spcBef>
                <a:spcPts val="0"/>
              </a:spcBef>
              <a:spcAft>
                <a:spcPts val="0"/>
              </a:spcAft>
              <a:buClr>
                <a:schemeClr val="lt1"/>
              </a:buClr>
              <a:buSzPts val="2800"/>
              <a:buNone/>
              <a:defRPr>
                <a:solidFill>
                  <a:schemeClr val="lt1"/>
                </a:solidFill>
              </a:defRPr>
            </a:lvl8pPr>
            <a:lvl9pPr lvl="8" algn="r">
              <a:spcBef>
                <a:spcPts val="0"/>
              </a:spcBef>
              <a:spcAft>
                <a:spcPts val="0"/>
              </a:spcAft>
              <a:buClr>
                <a:schemeClr val="lt1"/>
              </a:buClr>
              <a:buSzPts val="2800"/>
              <a:buNone/>
              <a:defRPr>
                <a:solidFill>
                  <a:schemeClr val="lt1"/>
                </a:solidFill>
              </a:defRPr>
            </a:lvl9pPr>
          </a:lstStyle>
          <a:p/>
        </p:txBody>
      </p:sp>
      <p:sp>
        <p:nvSpPr>
          <p:cNvPr id="157" name="Google Shape;157;p23"/>
          <p:cNvSpPr txBox="1"/>
          <p:nvPr>
            <p:ph idx="1" type="body"/>
          </p:nvPr>
        </p:nvSpPr>
        <p:spPr>
          <a:xfrm>
            <a:off x="226525" y="1850026"/>
            <a:ext cx="8673000" cy="1931100"/>
          </a:xfrm>
          <a:prstGeom prst="rect">
            <a:avLst/>
          </a:prstGeom>
        </p:spPr>
        <p:txBody>
          <a:bodyPr anchorCtr="0" anchor="t" bIns="91425" lIns="91425" spcFirstLastPara="1" rIns="91425" wrap="square" tIns="91425">
            <a:noAutofit/>
          </a:bodyPr>
          <a:lstStyle>
            <a:lvl1pPr indent="-412750" lvl="0" marL="457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1pPr>
            <a:lvl2pPr indent="-412750" lvl="1" marL="914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2pPr>
            <a:lvl3pPr indent="-412750" lvl="2" marL="1371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3pPr>
            <a:lvl4pPr indent="-412750" lvl="3" marL="1828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4pPr>
            <a:lvl5pPr indent="-412750" lvl="4" marL="22860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5pPr>
            <a:lvl6pPr indent="-412750" lvl="5" marL="2743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6pPr>
            <a:lvl7pPr indent="-412750" lvl="6" marL="3200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7pPr>
            <a:lvl8pPr indent="-412750" lvl="7" marL="3657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8pPr>
            <a:lvl9pPr indent="-412750" lvl="8" marL="4114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9pPr>
          </a:lstStyle>
          <a:p/>
        </p:txBody>
      </p:sp>
      <p:sp>
        <p:nvSpPr>
          <p:cNvPr id="158" name="Google Shape;158;p23"/>
          <p:cNvSpPr txBox="1"/>
          <p:nvPr/>
        </p:nvSpPr>
        <p:spPr>
          <a:xfrm>
            <a:off x="48250" y="482279"/>
            <a:ext cx="1647300" cy="80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0">
                <a:solidFill>
                  <a:schemeClr val="lt1"/>
                </a:solidFill>
                <a:latin typeface="Inter"/>
                <a:ea typeface="Inter"/>
                <a:cs typeface="Inter"/>
                <a:sym typeface="Inter"/>
              </a:rPr>
              <a:t>“</a:t>
            </a:r>
            <a:endParaRPr b="1" sz="20000">
              <a:solidFill>
                <a:schemeClr val="lt1"/>
              </a:solidFill>
              <a:latin typeface="Inter"/>
              <a:ea typeface="Inter"/>
              <a:cs typeface="Inter"/>
              <a:sym typeface="Inte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p:cSld name="CUSTOM_1_1">
    <p:bg>
      <p:bgPr>
        <a:solidFill>
          <a:schemeClr val="dk1"/>
        </a:solidFill>
      </p:bgPr>
    </p:bg>
    <p:spTree>
      <p:nvGrpSpPr>
        <p:cNvPr id="159" name="Shape 159"/>
        <p:cNvGrpSpPr/>
        <p:nvPr/>
      </p:nvGrpSpPr>
      <p:grpSpPr>
        <a:xfrm>
          <a:off x="0" y="0"/>
          <a:ext cx="0" cy="0"/>
          <a:chOff x="0" y="0"/>
          <a:chExt cx="0" cy="0"/>
        </a:xfrm>
      </p:grpSpPr>
      <p:sp>
        <p:nvSpPr>
          <p:cNvPr id="160" name="Google Shape;160;p24"/>
          <p:cNvSpPr/>
          <p:nvPr>
            <p:ph idx="2" type="pic"/>
          </p:nvPr>
        </p:nvSpPr>
        <p:spPr>
          <a:xfrm>
            <a:off x="338100" y="480450"/>
            <a:ext cx="3785400" cy="4438800"/>
          </a:xfrm>
          <a:prstGeom prst="rect">
            <a:avLst/>
          </a:prstGeom>
          <a:noFill/>
          <a:ln cap="flat" cmpd="sng" w="9525">
            <a:solidFill>
              <a:schemeClr val="lt1"/>
            </a:solidFill>
            <a:prstDash val="solid"/>
            <a:round/>
            <a:headEnd len="sm" w="sm" type="none"/>
            <a:tailEnd len="sm" w="sm" type="none"/>
          </a:ln>
        </p:spPr>
      </p:sp>
      <p:sp>
        <p:nvSpPr>
          <p:cNvPr id="161" name="Google Shape;161;p24"/>
          <p:cNvSpPr txBox="1"/>
          <p:nvPr>
            <p:ph idx="1" type="body"/>
          </p:nvPr>
        </p:nvSpPr>
        <p:spPr>
          <a:xfrm>
            <a:off x="4355225" y="3379725"/>
            <a:ext cx="4512900" cy="1557000"/>
          </a:xfrm>
          <a:prstGeom prst="rect">
            <a:avLst/>
          </a:prstGeom>
        </p:spPr>
        <p:txBody>
          <a:bodyPr anchorCtr="0" anchor="b" bIns="91425" lIns="91425" spcFirstLastPara="1" rIns="91425" wrap="square" tIns="91425">
            <a:noAutofit/>
          </a:bodyPr>
          <a:lstStyle>
            <a:lvl1pPr indent="-355600" lvl="0" marL="457200">
              <a:lnSpc>
                <a:spcPct val="90000"/>
              </a:lnSpc>
              <a:spcBef>
                <a:spcPts val="0"/>
              </a:spcBef>
              <a:spcAft>
                <a:spcPts val="0"/>
              </a:spcAft>
              <a:buClr>
                <a:schemeClr val="lt1"/>
              </a:buClr>
              <a:buSzPts val="2000"/>
              <a:buChar char="●"/>
              <a:defRPr sz="2000">
                <a:solidFill>
                  <a:schemeClr val="lt1"/>
                </a:solidFill>
              </a:defRPr>
            </a:lvl1pPr>
            <a:lvl2pPr indent="-355600" lvl="1" marL="914400">
              <a:lnSpc>
                <a:spcPct val="90000"/>
              </a:lnSpc>
              <a:spcBef>
                <a:spcPts val="0"/>
              </a:spcBef>
              <a:spcAft>
                <a:spcPts val="0"/>
              </a:spcAft>
              <a:buClr>
                <a:schemeClr val="lt1"/>
              </a:buClr>
              <a:buSzPts val="2000"/>
              <a:buChar char="○"/>
              <a:defRPr sz="2000">
                <a:solidFill>
                  <a:schemeClr val="lt1"/>
                </a:solidFill>
              </a:defRPr>
            </a:lvl2pPr>
            <a:lvl3pPr indent="-355600" lvl="2" marL="1371600">
              <a:lnSpc>
                <a:spcPct val="90000"/>
              </a:lnSpc>
              <a:spcBef>
                <a:spcPts val="0"/>
              </a:spcBef>
              <a:spcAft>
                <a:spcPts val="0"/>
              </a:spcAft>
              <a:buClr>
                <a:schemeClr val="lt1"/>
              </a:buClr>
              <a:buSzPts val="2000"/>
              <a:buChar char="■"/>
              <a:defRPr sz="2000">
                <a:solidFill>
                  <a:schemeClr val="lt1"/>
                </a:solidFill>
              </a:defRPr>
            </a:lvl3pPr>
            <a:lvl4pPr indent="-355600" lvl="3" marL="1828800">
              <a:lnSpc>
                <a:spcPct val="90000"/>
              </a:lnSpc>
              <a:spcBef>
                <a:spcPts val="0"/>
              </a:spcBef>
              <a:spcAft>
                <a:spcPts val="0"/>
              </a:spcAft>
              <a:buClr>
                <a:schemeClr val="lt1"/>
              </a:buClr>
              <a:buSzPts val="2000"/>
              <a:buChar char="●"/>
              <a:defRPr sz="2000">
                <a:solidFill>
                  <a:schemeClr val="lt1"/>
                </a:solidFill>
              </a:defRPr>
            </a:lvl4pPr>
            <a:lvl5pPr indent="-355600" lvl="4" marL="2286000">
              <a:lnSpc>
                <a:spcPct val="90000"/>
              </a:lnSpc>
              <a:spcBef>
                <a:spcPts val="0"/>
              </a:spcBef>
              <a:spcAft>
                <a:spcPts val="0"/>
              </a:spcAft>
              <a:buClr>
                <a:schemeClr val="lt1"/>
              </a:buClr>
              <a:buSzPts val="2000"/>
              <a:buChar char="○"/>
              <a:defRPr sz="2000">
                <a:solidFill>
                  <a:schemeClr val="lt1"/>
                </a:solidFill>
              </a:defRPr>
            </a:lvl5pPr>
            <a:lvl6pPr indent="-355600" lvl="5" marL="2743200">
              <a:lnSpc>
                <a:spcPct val="90000"/>
              </a:lnSpc>
              <a:spcBef>
                <a:spcPts val="0"/>
              </a:spcBef>
              <a:spcAft>
                <a:spcPts val="0"/>
              </a:spcAft>
              <a:buClr>
                <a:schemeClr val="lt1"/>
              </a:buClr>
              <a:buSzPts val="2000"/>
              <a:buChar char="■"/>
              <a:defRPr sz="2000">
                <a:solidFill>
                  <a:schemeClr val="lt1"/>
                </a:solidFill>
              </a:defRPr>
            </a:lvl6pPr>
            <a:lvl7pPr indent="-355600" lvl="6" marL="3200400">
              <a:lnSpc>
                <a:spcPct val="90000"/>
              </a:lnSpc>
              <a:spcBef>
                <a:spcPts val="0"/>
              </a:spcBef>
              <a:spcAft>
                <a:spcPts val="0"/>
              </a:spcAft>
              <a:buClr>
                <a:schemeClr val="lt1"/>
              </a:buClr>
              <a:buSzPts val="2000"/>
              <a:buChar char="●"/>
              <a:defRPr sz="2000">
                <a:solidFill>
                  <a:schemeClr val="lt1"/>
                </a:solidFill>
              </a:defRPr>
            </a:lvl7pPr>
            <a:lvl8pPr indent="-355600" lvl="7" marL="3657600">
              <a:lnSpc>
                <a:spcPct val="90000"/>
              </a:lnSpc>
              <a:spcBef>
                <a:spcPts val="0"/>
              </a:spcBef>
              <a:spcAft>
                <a:spcPts val="0"/>
              </a:spcAft>
              <a:buClr>
                <a:schemeClr val="lt1"/>
              </a:buClr>
              <a:buSzPts val="2000"/>
              <a:buChar char="○"/>
              <a:defRPr sz="2000">
                <a:solidFill>
                  <a:schemeClr val="lt1"/>
                </a:solidFill>
              </a:defRPr>
            </a:lvl8pPr>
            <a:lvl9pPr indent="-355600" lvl="8" marL="4114800">
              <a:lnSpc>
                <a:spcPct val="90000"/>
              </a:lnSpc>
              <a:spcBef>
                <a:spcPts val="0"/>
              </a:spcBef>
              <a:spcAft>
                <a:spcPts val="0"/>
              </a:spcAft>
              <a:buClr>
                <a:schemeClr val="lt1"/>
              </a:buClr>
              <a:buSzPts val="2000"/>
              <a:buChar char="■"/>
              <a:defRPr sz="2000">
                <a:solidFill>
                  <a:schemeClr val="lt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and image">
  <p:cSld name="CUSTOM_2">
    <p:spTree>
      <p:nvGrpSpPr>
        <p:cNvPr id="162" name="Shape 162"/>
        <p:cNvGrpSpPr/>
        <p:nvPr/>
      </p:nvGrpSpPr>
      <p:grpSpPr>
        <a:xfrm>
          <a:off x="0" y="0"/>
          <a:ext cx="0" cy="0"/>
          <a:chOff x="0" y="0"/>
          <a:chExt cx="0" cy="0"/>
        </a:xfrm>
      </p:grpSpPr>
      <p:sp>
        <p:nvSpPr>
          <p:cNvPr id="163" name="Google Shape;163;p25"/>
          <p:cNvSpPr/>
          <p:nvPr>
            <p:ph idx="2" type="pic"/>
          </p:nvPr>
        </p:nvSpPr>
        <p:spPr>
          <a:xfrm>
            <a:off x="226500" y="2357750"/>
            <a:ext cx="8691000" cy="2559300"/>
          </a:xfrm>
          <a:prstGeom prst="rect">
            <a:avLst/>
          </a:prstGeom>
          <a:noFill/>
          <a:ln cap="flat" cmpd="sng" w="9525">
            <a:solidFill>
              <a:schemeClr val="dk1"/>
            </a:solidFill>
            <a:prstDash val="solid"/>
            <a:round/>
            <a:headEnd len="sm" w="sm" type="none"/>
            <a:tailEnd len="sm" w="sm" type="none"/>
          </a:ln>
        </p:spPr>
      </p:sp>
      <p:sp>
        <p:nvSpPr>
          <p:cNvPr id="164" name="Google Shape;164;p25"/>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5" name="Google Shape;165;p25"/>
          <p:cNvSpPr txBox="1"/>
          <p:nvPr>
            <p:ph idx="3"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166" name="Google Shape;166;p25"/>
          <p:cNvSpPr txBox="1"/>
          <p:nvPr>
            <p:ph idx="1" type="subTitle"/>
          </p:nvPr>
        </p:nvSpPr>
        <p:spPr>
          <a:xfrm>
            <a:off x="226525" y="700225"/>
            <a:ext cx="2157900" cy="1575900"/>
          </a:xfrm>
          <a:prstGeom prst="rect">
            <a:avLst/>
          </a:prstGeom>
        </p:spPr>
        <p:txBody>
          <a:bodyPr anchorCtr="0" anchor="ctr" bIns="91425" lIns="91425" spcFirstLastPara="1" rIns="91425" wrap="square" tIns="91425">
            <a:noAutofit/>
          </a:bodyPr>
          <a:lstStyle>
            <a:lvl1pPr lvl="0">
              <a:lnSpc>
                <a:spcPct val="90000"/>
              </a:lnSpc>
              <a:spcBef>
                <a:spcPts val="0"/>
              </a:spcBef>
              <a:spcAft>
                <a:spcPts val="0"/>
              </a:spcAft>
              <a:buSzPts val="11200"/>
              <a:buNone/>
              <a:defRPr b="1" sz="11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7" name="Google Shape;167;p25"/>
          <p:cNvSpPr txBox="1"/>
          <p:nvPr>
            <p:ph idx="4" type="body"/>
          </p:nvPr>
        </p:nvSpPr>
        <p:spPr>
          <a:xfrm>
            <a:off x="2492925" y="700283"/>
            <a:ext cx="6424500" cy="1575900"/>
          </a:xfrm>
          <a:prstGeom prst="rect">
            <a:avLst/>
          </a:prstGeom>
        </p:spPr>
        <p:txBody>
          <a:bodyPr anchorCtr="0" anchor="ctr" bIns="91425" lIns="91425" spcFirstLastPara="1" rIns="91425" wrap="square" tIns="91425">
            <a:noAutofit/>
          </a:bodyPr>
          <a:lstStyle>
            <a:lvl1pPr indent="-355600" lvl="0" marL="4572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1pPr>
            <a:lvl2pPr indent="-355600" lvl="1" marL="9144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2pPr>
            <a:lvl3pPr indent="-355600" lvl="2" marL="13716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3pPr>
            <a:lvl4pPr indent="-355600" lvl="3" marL="18288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4pPr>
            <a:lvl5pPr indent="-355600" lvl="4" marL="22860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5pPr>
            <a:lvl6pPr indent="-355600" lvl="5" marL="27432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6pPr>
            <a:lvl7pPr indent="-355600" lvl="6" marL="32004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7pPr>
            <a:lvl8pPr indent="-355600" lvl="7" marL="36576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8pPr>
            <a:lvl9pPr indent="-355600" lvl="8" marL="41148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section title and description">
  <p:cSld name="CUSTOM_2_1">
    <p:spTree>
      <p:nvGrpSpPr>
        <p:cNvPr id="168" name="Shape 168"/>
        <p:cNvGrpSpPr/>
        <p:nvPr/>
      </p:nvGrpSpPr>
      <p:grpSpPr>
        <a:xfrm>
          <a:off x="0" y="0"/>
          <a:ext cx="0" cy="0"/>
          <a:chOff x="0" y="0"/>
          <a:chExt cx="0" cy="0"/>
        </a:xfrm>
      </p:grpSpPr>
      <p:sp>
        <p:nvSpPr>
          <p:cNvPr id="169" name="Google Shape;169;p26"/>
          <p:cNvSpPr txBox="1"/>
          <p:nvPr>
            <p:ph type="title"/>
          </p:nvPr>
        </p:nvSpPr>
        <p:spPr>
          <a:xfrm>
            <a:off x="226525" y="630625"/>
            <a:ext cx="68103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70" name="Google Shape;170;p26"/>
          <p:cNvSpPr txBox="1"/>
          <p:nvPr>
            <p:ph idx="1" type="subTitle"/>
          </p:nvPr>
        </p:nvSpPr>
        <p:spPr>
          <a:xfrm>
            <a:off x="226525" y="3814125"/>
            <a:ext cx="2999100" cy="11226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2_1_2">
    <p:spTree>
      <p:nvGrpSpPr>
        <p:cNvPr id="171" name="Shape 171"/>
        <p:cNvGrpSpPr/>
        <p:nvPr/>
      </p:nvGrpSpPr>
      <p:grpSpPr>
        <a:xfrm>
          <a:off x="0" y="0"/>
          <a:ext cx="0" cy="0"/>
          <a:chOff x="0" y="0"/>
          <a:chExt cx="0" cy="0"/>
        </a:xfrm>
      </p:grpSpPr>
      <p:sp>
        <p:nvSpPr>
          <p:cNvPr id="172" name="Google Shape;172;p27"/>
          <p:cNvSpPr txBox="1"/>
          <p:nvPr>
            <p:ph idx="1" type="subTitle"/>
          </p:nvPr>
        </p:nvSpPr>
        <p:spPr>
          <a:xfrm>
            <a:off x="226533" y="345927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73" name="Google Shape;173;p27"/>
          <p:cNvSpPr txBox="1"/>
          <p:nvPr>
            <p:ph idx="2" type="subTitle"/>
          </p:nvPr>
        </p:nvSpPr>
        <p:spPr>
          <a:xfrm>
            <a:off x="3091450" y="345927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74" name="Google Shape;174;p27"/>
          <p:cNvSpPr txBox="1"/>
          <p:nvPr>
            <p:ph idx="3" type="subTitle"/>
          </p:nvPr>
        </p:nvSpPr>
        <p:spPr>
          <a:xfrm>
            <a:off x="5956367" y="345927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75" name="Google Shape;175;p27"/>
          <p:cNvSpPr txBox="1"/>
          <p:nvPr>
            <p:ph idx="4" type="subTitle"/>
          </p:nvPr>
        </p:nvSpPr>
        <p:spPr>
          <a:xfrm>
            <a:off x="226533" y="423682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76" name="Google Shape;176;p27"/>
          <p:cNvSpPr txBox="1"/>
          <p:nvPr>
            <p:ph idx="5" type="subTitle"/>
          </p:nvPr>
        </p:nvSpPr>
        <p:spPr>
          <a:xfrm>
            <a:off x="3091450" y="423682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77" name="Google Shape;177;p27"/>
          <p:cNvSpPr txBox="1"/>
          <p:nvPr>
            <p:ph idx="6" type="subTitle"/>
          </p:nvPr>
        </p:nvSpPr>
        <p:spPr>
          <a:xfrm>
            <a:off x="5956367" y="423682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78" name="Google Shape;178;p27"/>
          <p:cNvSpPr txBox="1"/>
          <p:nvPr>
            <p:ph type="title"/>
          </p:nvPr>
        </p:nvSpPr>
        <p:spPr>
          <a:xfrm>
            <a:off x="226525" y="630625"/>
            <a:ext cx="68103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CUSTOM_2_1_1">
    <p:bg>
      <p:bgPr>
        <a:solidFill>
          <a:schemeClr val="dk1"/>
        </a:solidFill>
      </p:bgPr>
    </p:bg>
    <p:spTree>
      <p:nvGrpSpPr>
        <p:cNvPr id="179" name="Shape 179"/>
        <p:cNvGrpSpPr/>
        <p:nvPr/>
      </p:nvGrpSpPr>
      <p:grpSpPr>
        <a:xfrm>
          <a:off x="0" y="0"/>
          <a:ext cx="0" cy="0"/>
          <a:chOff x="0" y="0"/>
          <a:chExt cx="0" cy="0"/>
        </a:xfrm>
      </p:grpSpPr>
      <p:sp>
        <p:nvSpPr>
          <p:cNvPr id="180" name="Google Shape;180;p28"/>
          <p:cNvSpPr txBox="1"/>
          <p:nvPr>
            <p:ph type="title"/>
          </p:nvPr>
        </p:nvSpPr>
        <p:spPr>
          <a:xfrm>
            <a:off x="226525" y="630625"/>
            <a:ext cx="68103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7300"/>
              <a:buNone/>
              <a:defRPr sz="73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81" name="Google Shape;181;p28"/>
          <p:cNvSpPr txBox="1"/>
          <p:nvPr>
            <p:ph idx="1" type="subTitle"/>
          </p:nvPr>
        </p:nvSpPr>
        <p:spPr>
          <a:xfrm>
            <a:off x="226525" y="3814125"/>
            <a:ext cx="2999100" cy="11226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2000"/>
              <a:buNone/>
              <a:defRPr sz="2000">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two images">
  <p:cSld name="CUSTOM_3">
    <p:spTree>
      <p:nvGrpSpPr>
        <p:cNvPr id="182" name="Shape 182"/>
        <p:cNvGrpSpPr/>
        <p:nvPr/>
      </p:nvGrpSpPr>
      <p:grpSpPr>
        <a:xfrm>
          <a:off x="0" y="0"/>
          <a:ext cx="0" cy="0"/>
          <a:chOff x="0" y="0"/>
          <a:chExt cx="0" cy="0"/>
        </a:xfrm>
      </p:grpSpPr>
      <p:sp>
        <p:nvSpPr>
          <p:cNvPr id="183" name="Google Shape;183;p29"/>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4" name="Google Shape;184;p29"/>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185" name="Google Shape;185;p29"/>
          <p:cNvSpPr txBox="1"/>
          <p:nvPr>
            <p:ph idx="1" type="body"/>
          </p:nvPr>
        </p:nvSpPr>
        <p:spPr>
          <a:xfrm>
            <a:off x="226525" y="2080445"/>
            <a:ext cx="29247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86" name="Google Shape;186;p29"/>
          <p:cNvSpPr txBox="1"/>
          <p:nvPr>
            <p:ph idx="3" type="title"/>
          </p:nvPr>
        </p:nvSpPr>
        <p:spPr>
          <a:xfrm>
            <a:off x="226525" y="1271100"/>
            <a:ext cx="29247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p:txBody>
      </p:sp>
      <p:sp>
        <p:nvSpPr>
          <p:cNvPr id="187" name="Google Shape;187;p29"/>
          <p:cNvSpPr/>
          <p:nvPr>
            <p:ph idx="4" type="pic"/>
          </p:nvPr>
        </p:nvSpPr>
        <p:spPr>
          <a:xfrm>
            <a:off x="3368775" y="226625"/>
            <a:ext cx="3733800" cy="4690500"/>
          </a:xfrm>
          <a:prstGeom prst="rect">
            <a:avLst/>
          </a:prstGeom>
          <a:noFill/>
          <a:ln cap="flat" cmpd="sng" w="9525">
            <a:solidFill>
              <a:schemeClr val="dk1"/>
            </a:solidFill>
            <a:prstDash val="solid"/>
            <a:round/>
            <a:headEnd len="sm" w="sm" type="none"/>
            <a:tailEnd len="sm" w="sm" type="none"/>
          </a:ln>
        </p:spPr>
      </p:sp>
      <p:sp>
        <p:nvSpPr>
          <p:cNvPr id="188" name="Google Shape;188;p29"/>
          <p:cNvSpPr/>
          <p:nvPr>
            <p:ph idx="5" type="pic"/>
          </p:nvPr>
        </p:nvSpPr>
        <p:spPr>
          <a:xfrm>
            <a:off x="7320200" y="1391900"/>
            <a:ext cx="1597200" cy="1970400"/>
          </a:xfrm>
          <a:prstGeom prst="rect">
            <a:avLst/>
          </a:prstGeom>
          <a:noFill/>
          <a:ln cap="flat" cmpd="sng" w="9525">
            <a:solidFill>
              <a:schemeClr val="dk1"/>
            </a:solidFill>
            <a:prstDash val="solid"/>
            <a:round/>
            <a:headEnd len="sm" w="sm" type="none"/>
            <a:tailEnd len="sm" w="sm" type="none"/>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wo storyboards">
  <p:cSld name="CUSTOM_3_2">
    <p:spTree>
      <p:nvGrpSpPr>
        <p:cNvPr id="189" name="Shape 189"/>
        <p:cNvGrpSpPr/>
        <p:nvPr/>
      </p:nvGrpSpPr>
      <p:grpSpPr>
        <a:xfrm>
          <a:off x="0" y="0"/>
          <a:ext cx="0" cy="0"/>
          <a:chOff x="0" y="0"/>
          <a:chExt cx="0" cy="0"/>
        </a:xfrm>
      </p:grpSpPr>
      <p:sp>
        <p:nvSpPr>
          <p:cNvPr id="190" name="Google Shape;190;p30"/>
          <p:cNvSpPr/>
          <p:nvPr>
            <p:ph idx="2" type="pic"/>
          </p:nvPr>
        </p:nvSpPr>
        <p:spPr>
          <a:xfrm>
            <a:off x="-5225" y="713825"/>
            <a:ext cx="4571700" cy="2795700"/>
          </a:xfrm>
          <a:prstGeom prst="rect">
            <a:avLst/>
          </a:prstGeom>
          <a:noFill/>
          <a:ln>
            <a:noFill/>
          </a:ln>
        </p:spPr>
      </p:sp>
      <p:sp>
        <p:nvSpPr>
          <p:cNvPr id="191" name="Google Shape;191;p30"/>
          <p:cNvSpPr txBox="1"/>
          <p:nvPr>
            <p:ph type="title"/>
          </p:nvPr>
        </p:nvSpPr>
        <p:spPr>
          <a:xfrm>
            <a:off x="180475" y="3632700"/>
            <a:ext cx="42003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p:txBody>
      </p:sp>
      <p:sp>
        <p:nvSpPr>
          <p:cNvPr id="192" name="Google Shape;192;p30"/>
          <p:cNvSpPr txBox="1"/>
          <p:nvPr>
            <p:ph idx="1" type="body"/>
          </p:nvPr>
        </p:nvSpPr>
        <p:spPr>
          <a:xfrm>
            <a:off x="180475" y="4133502"/>
            <a:ext cx="4200300" cy="70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93" name="Google Shape;193;p30"/>
          <p:cNvSpPr txBox="1"/>
          <p:nvPr>
            <p:ph idx="3" type="title"/>
          </p:nvPr>
        </p:nvSpPr>
        <p:spPr>
          <a:xfrm>
            <a:off x="322275" y="116625"/>
            <a:ext cx="8494800" cy="3936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cxnSp>
        <p:nvCxnSpPr>
          <p:cNvPr id="194" name="Google Shape;194;p30"/>
          <p:cNvCxnSpPr/>
          <p:nvPr/>
        </p:nvCxnSpPr>
        <p:spPr>
          <a:xfrm>
            <a:off x="4572000" y="709150"/>
            <a:ext cx="0" cy="4443300"/>
          </a:xfrm>
          <a:prstGeom prst="straightConnector1">
            <a:avLst/>
          </a:prstGeom>
          <a:noFill/>
          <a:ln cap="flat" cmpd="sng" w="9525">
            <a:solidFill>
              <a:schemeClr val="dk1"/>
            </a:solidFill>
            <a:prstDash val="solid"/>
            <a:round/>
            <a:headEnd len="med" w="med" type="none"/>
            <a:tailEnd len="med" w="med" type="none"/>
          </a:ln>
        </p:spPr>
      </p:cxnSp>
      <p:cxnSp>
        <p:nvCxnSpPr>
          <p:cNvPr id="195" name="Google Shape;195;p30"/>
          <p:cNvCxnSpPr/>
          <p:nvPr/>
        </p:nvCxnSpPr>
        <p:spPr>
          <a:xfrm rot="10800000">
            <a:off x="0" y="3514875"/>
            <a:ext cx="9152400" cy="0"/>
          </a:xfrm>
          <a:prstGeom prst="straightConnector1">
            <a:avLst/>
          </a:prstGeom>
          <a:noFill/>
          <a:ln cap="flat" cmpd="sng" w="9525">
            <a:solidFill>
              <a:schemeClr val="dk1"/>
            </a:solidFill>
            <a:prstDash val="solid"/>
            <a:round/>
            <a:headEnd len="med" w="med" type="none"/>
            <a:tailEnd len="med" w="med" type="none"/>
          </a:ln>
        </p:spPr>
      </p:cxnSp>
      <p:cxnSp>
        <p:nvCxnSpPr>
          <p:cNvPr id="196" name="Google Shape;196;p30"/>
          <p:cNvCxnSpPr/>
          <p:nvPr/>
        </p:nvCxnSpPr>
        <p:spPr>
          <a:xfrm rot="10800000">
            <a:off x="0" y="709575"/>
            <a:ext cx="9152400" cy="0"/>
          </a:xfrm>
          <a:prstGeom prst="straightConnector1">
            <a:avLst/>
          </a:prstGeom>
          <a:noFill/>
          <a:ln cap="flat" cmpd="sng" w="9525">
            <a:solidFill>
              <a:schemeClr val="dk1"/>
            </a:solidFill>
            <a:prstDash val="solid"/>
            <a:round/>
            <a:headEnd len="med" w="med" type="none"/>
            <a:tailEnd len="med" w="med" type="none"/>
          </a:ln>
        </p:spPr>
      </p:cxnSp>
      <p:sp>
        <p:nvSpPr>
          <p:cNvPr id="197" name="Google Shape;197;p30"/>
          <p:cNvSpPr/>
          <p:nvPr>
            <p:ph idx="4" type="pic"/>
          </p:nvPr>
        </p:nvSpPr>
        <p:spPr>
          <a:xfrm>
            <a:off x="4577525" y="713825"/>
            <a:ext cx="4571700" cy="2795700"/>
          </a:xfrm>
          <a:prstGeom prst="rect">
            <a:avLst/>
          </a:prstGeom>
          <a:noFill/>
          <a:ln>
            <a:noFill/>
          </a:ln>
        </p:spPr>
      </p:sp>
      <p:sp>
        <p:nvSpPr>
          <p:cNvPr id="198" name="Google Shape;198;p30"/>
          <p:cNvSpPr txBox="1"/>
          <p:nvPr>
            <p:ph idx="5" type="title"/>
          </p:nvPr>
        </p:nvSpPr>
        <p:spPr>
          <a:xfrm>
            <a:off x="4763225" y="3632700"/>
            <a:ext cx="42003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p:txBody>
      </p:sp>
      <p:sp>
        <p:nvSpPr>
          <p:cNvPr id="199" name="Google Shape;199;p30"/>
          <p:cNvSpPr txBox="1"/>
          <p:nvPr>
            <p:ph idx="6" type="body"/>
          </p:nvPr>
        </p:nvSpPr>
        <p:spPr>
          <a:xfrm>
            <a:off x="4763225" y="4133502"/>
            <a:ext cx="4200300" cy="70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1_2">
    <p:spTree>
      <p:nvGrpSpPr>
        <p:cNvPr id="22" name="Shape 22"/>
        <p:cNvGrpSpPr/>
        <p:nvPr/>
      </p:nvGrpSpPr>
      <p:grpSpPr>
        <a:xfrm>
          <a:off x="0" y="0"/>
          <a:ext cx="0" cy="0"/>
          <a:chOff x="0" y="0"/>
          <a:chExt cx="0" cy="0"/>
        </a:xfrm>
      </p:grpSpPr>
      <p:sp>
        <p:nvSpPr>
          <p:cNvPr id="23" name="Google Shape;23;p4"/>
          <p:cNvSpPr/>
          <p:nvPr>
            <p:ph idx="2" type="pic"/>
          </p:nvPr>
        </p:nvSpPr>
        <p:spPr>
          <a:xfrm>
            <a:off x="5034275" y="226500"/>
            <a:ext cx="3883200" cy="4690500"/>
          </a:xfrm>
          <a:prstGeom prst="rect">
            <a:avLst/>
          </a:prstGeom>
          <a:noFill/>
          <a:ln cap="flat" cmpd="sng" w="9525">
            <a:solidFill>
              <a:schemeClr val="dk1"/>
            </a:solidFill>
            <a:prstDash val="solid"/>
            <a:round/>
            <a:headEnd len="sm" w="sm" type="none"/>
            <a:tailEnd len="sm" w="sm" type="none"/>
          </a:ln>
        </p:spPr>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5" name="Google Shape;25;p4"/>
          <p:cNvSpPr txBox="1"/>
          <p:nvPr>
            <p:ph type="title"/>
          </p:nvPr>
        </p:nvSpPr>
        <p:spPr>
          <a:xfrm>
            <a:off x="226525" y="630625"/>
            <a:ext cx="44589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description with phone">
  <p:cSld name="CUSTOM_3_1">
    <p:spTree>
      <p:nvGrpSpPr>
        <p:cNvPr id="200" name="Shape 200"/>
        <p:cNvGrpSpPr/>
        <p:nvPr/>
      </p:nvGrpSpPr>
      <p:grpSpPr>
        <a:xfrm>
          <a:off x="0" y="0"/>
          <a:ext cx="0" cy="0"/>
          <a:chOff x="0" y="0"/>
          <a:chExt cx="0" cy="0"/>
        </a:xfrm>
      </p:grpSpPr>
      <p:sp>
        <p:nvSpPr>
          <p:cNvPr id="201" name="Google Shape;201;p31"/>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02" name="Google Shape;202;p31"/>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203" name="Google Shape;203;p31"/>
          <p:cNvSpPr txBox="1"/>
          <p:nvPr>
            <p:ph idx="1" type="body"/>
          </p:nvPr>
        </p:nvSpPr>
        <p:spPr>
          <a:xfrm>
            <a:off x="226525" y="2080445"/>
            <a:ext cx="29247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04" name="Google Shape;204;p31"/>
          <p:cNvSpPr txBox="1"/>
          <p:nvPr>
            <p:ph idx="3" type="title"/>
          </p:nvPr>
        </p:nvSpPr>
        <p:spPr>
          <a:xfrm>
            <a:off x="226525" y="1271100"/>
            <a:ext cx="29247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p:txBody>
      </p:sp>
      <p:pic>
        <p:nvPicPr>
          <p:cNvPr descr="Blank mock of a smartphone." id="205" name="Google Shape;205;p31"/>
          <p:cNvPicPr preferRelativeResize="0"/>
          <p:nvPr/>
        </p:nvPicPr>
        <p:blipFill rotWithShape="1">
          <a:blip r:embed="rId2">
            <a:alphaModFix/>
          </a:blip>
          <a:srcRect b="38736" l="0" r="0" t="0"/>
          <a:stretch/>
        </p:blipFill>
        <p:spPr>
          <a:xfrm>
            <a:off x="3882050" y="261250"/>
            <a:ext cx="4814074" cy="4882250"/>
          </a:xfrm>
          <a:prstGeom prst="rect">
            <a:avLst/>
          </a:prstGeom>
          <a:noFill/>
          <a:ln>
            <a:noFill/>
          </a:ln>
        </p:spPr>
      </p:pic>
      <p:sp>
        <p:nvSpPr>
          <p:cNvPr id="206" name="Google Shape;206;p31"/>
          <p:cNvSpPr/>
          <p:nvPr>
            <p:ph idx="4" type="pic"/>
          </p:nvPr>
        </p:nvSpPr>
        <p:spPr>
          <a:xfrm>
            <a:off x="4197575" y="512375"/>
            <a:ext cx="2847600" cy="4631100"/>
          </a:xfrm>
          <a:prstGeom prst="round2SameRect">
            <a:avLst>
              <a:gd fmla="val 12455" name="adj1"/>
              <a:gd fmla="val 0" name="adj2"/>
            </a:avLst>
          </a:prstGeom>
          <a:noFill/>
          <a:ln>
            <a:noFill/>
          </a:ln>
        </p:spPr>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
  <p:cSld name="CUSTOM_4">
    <p:spTree>
      <p:nvGrpSpPr>
        <p:cNvPr id="207" name="Shape 207"/>
        <p:cNvGrpSpPr/>
        <p:nvPr/>
      </p:nvGrpSpPr>
      <p:grpSpPr>
        <a:xfrm>
          <a:off x="0" y="0"/>
          <a:ext cx="0" cy="0"/>
          <a:chOff x="0" y="0"/>
          <a:chExt cx="0" cy="0"/>
        </a:xfrm>
      </p:grpSpPr>
      <p:sp>
        <p:nvSpPr>
          <p:cNvPr id="208" name="Google Shape;208;p32"/>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09" name="Google Shape;209;p32"/>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210" name="Google Shape;210;p32"/>
          <p:cNvSpPr txBox="1"/>
          <p:nvPr>
            <p:ph idx="1" type="body"/>
          </p:nvPr>
        </p:nvSpPr>
        <p:spPr>
          <a:xfrm>
            <a:off x="226525" y="1793250"/>
            <a:ext cx="8599500" cy="1557000"/>
          </a:xfrm>
          <a:prstGeom prst="rect">
            <a:avLst/>
          </a:prstGeom>
        </p:spPr>
        <p:txBody>
          <a:bodyPr anchorCtr="0" anchor="ctr" bIns="91425" lIns="91425" spcFirstLastPara="1" rIns="91425" wrap="square" tIns="91425">
            <a:noAutofit/>
          </a:bodyPr>
          <a:lstStyle>
            <a:lvl1pPr indent="-412750" lvl="0" marL="4572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1pPr>
            <a:lvl2pPr indent="-412750" lvl="1" marL="9144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2pPr>
            <a:lvl3pPr indent="-412750" lvl="2" marL="13716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3pPr>
            <a:lvl4pPr indent="-412750" lvl="3" marL="18288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4pPr>
            <a:lvl5pPr indent="-412750" lvl="4" marL="22860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5pPr>
            <a:lvl6pPr indent="-412750" lvl="5" marL="27432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6pPr>
            <a:lvl7pPr indent="-412750" lvl="6" marL="32004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7pPr>
            <a:lvl8pPr indent="-412750" lvl="7" marL="36576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8pPr>
            <a:lvl9pPr indent="-412750" lvl="8" marL="41148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9pPr>
          </a:lstStyle>
          <a:p/>
        </p:txBody>
      </p:sp>
      <p:sp>
        <p:nvSpPr>
          <p:cNvPr id="211" name="Google Shape;211;p32"/>
          <p:cNvSpPr txBox="1"/>
          <p:nvPr>
            <p:ph idx="3" type="body"/>
          </p:nvPr>
        </p:nvSpPr>
        <p:spPr>
          <a:xfrm>
            <a:off x="226525" y="4719800"/>
            <a:ext cx="3143400" cy="2382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12" name="Google Shape;212;p32"/>
          <p:cNvSpPr txBox="1"/>
          <p:nvPr>
            <p:ph idx="4" type="body"/>
          </p:nvPr>
        </p:nvSpPr>
        <p:spPr>
          <a:xfrm>
            <a:off x="3590149" y="4719800"/>
            <a:ext cx="2535600" cy="2382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13" name="Google Shape;213;p32"/>
          <p:cNvSpPr txBox="1"/>
          <p:nvPr>
            <p:ph idx="5" type="body"/>
          </p:nvPr>
        </p:nvSpPr>
        <p:spPr>
          <a:xfrm>
            <a:off x="6345974" y="4719800"/>
            <a:ext cx="2535600" cy="2382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4_1">
    <p:spTree>
      <p:nvGrpSpPr>
        <p:cNvPr id="214" name="Shape 214"/>
        <p:cNvGrpSpPr/>
        <p:nvPr/>
      </p:nvGrpSpPr>
      <p:grpSpPr>
        <a:xfrm>
          <a:off x="0" y="0"/>
          <a:ext cx="0" cy="0"/>
          <a:chOff x="0" y="0"/>
          <a:chExt cx="0" cy="0"/>
        </a:xfrm>
      </p:grpSpPr>
      <p:sp>
        <p:nvSpPr>
          <p:cNvPr id="215" name="Google Shape;215;p33"/>
          <p:cNvSpPr txBox="1"/>
          <p:nvPr>
            <p:ph idx="1" type="body"/>
          </p:nvPr>
        </p:nvSpPr>
        <p:spPr>
          <a:xfrm>
            <a:off x="226525" y="4334850"/>
            <a:ext cx="26730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16" name="Google Shape;216;p33"/>
          <p:cNvSpPr txBox="1"/>
          <p:nvPr>
            <p:ph idx="2" type="subTitle"/>
          </p:nvPr>
        </p:nvSpPr>
        <p:spPr>
          <a:xfrm>
            <a:off x="226525" y="3712825"/>
            <a:ext cx="26730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7" name="Google Shape;217;p33"/>
          <p:cNvSpPr txBox="1"/>
          <p:nvPr>
            <p:ph idx="3" type="body"/>
          </p:nvPr>
        </p:nvSpPr>
        <p:spPr>
          <a:xfrm>
            <a:off x="3235500" y="4334850"/>
            <a:ext cx="26730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18" name="Google Shape;218;p33"/>
          <p:cNvSpPr txBox="1"/>
          <p:nvPr>
            <p:ph idx="4" type="subTitle"/>
          </p:nvPr>
        </p:nvSpPr>
        <p:spPr>
          <a:xfrm>
            <a:off x="3235500" y="3712825"/>
            <a:ext cx="26730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9" name="Google Shape;219;p33"/>
          <p:cNvSpPr txBox="1"/>
          <p:nvPr>
            <p:ph idx="5" type="body"/>
          </p:nvPr>
        </p:nvSpPr>
        <p:spPr>
          <a:xfrm>
            <a:off x="6153025" y="4334850"/>
            <a:ext cx="26730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0" name="Google Shape;220;p33"/>
          <p:cNvSpPr txBox="1"/>
          <p:nvPr>
            <p:ph idx="6" type="subTitle"/>
          </p:nvPr>
        </p:nvSpPr>
        <p:spPr>
          <a:xfrm>
            <a:off x="6153025" y="3712825"/>
            <a:ext cx="26730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1" name="Google Shape;221;p33"/>
          <p:cNvSpPr txBox="1"/>
          <p:nvPr>
            <p:ph type="title"/>
          </p:nvPr>
        </p:nvSpPr>
        <p:spPr>
          <a:xfrm>
            <a:off x="226525" y="1793250"/>
            <a:ext cx="8599500" cy="1515600"/>
          </a:xfrm>
          <a:prstGeom prst="rect">
            <a:avLst/>
          </a:prstGeom>
        </p:spPr>
        <p:txBody>
          <a:bodyPr anchorCtr="0" anchor="t" bIns="91425" lIns="91425" spcFirstLastPara="1" rIns="91425" wrap="square" tIns="91425">
            <a:normAutofit/>
          </a:bodyPr>
          <a:lstStyle>
            <a:lvl1pPr lvl="0">
              <a:spcBef>
                <a:spcPts val="0"/>
              </a:spcBef>
              <a:spcAft>
                <a:spcPts val="0"/>
              </a:spcAft>
              <a:buSzPts val="2500"/>
              <a:buNone/>
              <a:defRPr sz="2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4_1_1">
    <p:spTree>
      <p:nvGrpSpPr>
        <p:cNvPr id="222" name="Shape 222"/>
        <p:cNvGrpSpPr/>
        <p:nvPr/>
      </p:nvGrpSpPr>
      <p:grpSpPr>
        <a:xfrm>
          <a:off x="0" y="0"/>
          <a:ext cx="0" cy="0"/>
          <a:chOff x="0" y="0"/>
          <a:chExt cx="0" cy="0"/>
        </a:xfrm>
      </p:grpSpPr>
      <p:sp>
        <p:nvSpPr>
          <p:cNvPr id="223" name="Google Shape;223;p34"/>
          <p:cNvSpPr txBox="1"/>
          <p:nvPr>
            <p:ph idx="1" type="body"/>
          </p:nvPr>
        </p:nvSpPr>
        <p:spPr>
          <a:xfrm>
            <a:off x="226525" y="4334850"/>
            <a:ext cx="41001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4" name="Google Shape;224;p34"/>
          <p:cNvSpPr txBox="1"/>
          <p:nvPr>
            <p:ph idx="2" type="subTitle"/>
          </p:nvPr>
        </p:nvSpPr>
        <p:spPr>
          <a:xfrm>
            <a:off x="226525" y="3712825"/>
            <a:ext cx="41001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5" name="Google Shape;225;p34"/>
          <p:cNvSpPr txBox="1"/>
          <p:nvPr>
            <p:ph idx="3" type="body"/>
          </p:nvPr>
        </p:nvSpPr>
        <p:spPr>
          <a:xfrm>
            <a:off x="4841843" y="4334850"/>
            <a:ext cx="41001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6" name="Google Shape;226;p34"/>
          <p:cNvSpPr txBox="1"/>
          <p:nvPr>
            <p:ph idx="4" type="subTitle"/>
          </p:nvPr>
        </p:nvSpPr>
        <p:spPr>
          <a:xfrm>
            <a:off x="4841843" y="3712825"/>
            <a:ext cx="41001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7" name="Google Shape;227;p34"/>
          <p:cNvSpPr txBox="1"/>
          <p:nvPr>
            <p:ph idx="5" type="body"/>
          </p:nvPr>
        </p:nvSpPr>
        <p:spPr>
          <a:xfrm>
            <a:off x="226525" y="2723150"/>
            <a:ext cx="41001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8" name="Google Shape;228;p34"/>
          <p:cNvSpPr txBox="1"/>
          <p:nvPr>
            <p:ph idx="6" type="subTitle"/>
          </p:nvPr>
        </p:nvSpPr>
        <p:spPr>
          <a:xfrm>
            <a:off x="226525" y="2101125"/>
            <a:ext cx="41001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9" name="Google Shape;229;p34"/>
          <p:cNvSpPr txBox="1"/>
          <p:nvPr>
            <p:ph idx="7" type="body"/>
          </p:nvPr>
        </p:nvSpPr>
        <p:spPr>
          <a:xfrm>
            <a:off x="4841843" y="2723150"/>
            <a:ext cx="41001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0" name="Google Shape;230;p34"/>
          <p:cNvSpPr txBox="1"/>
          <p:nvPr>
            <p:ph idx="8" type="subTitle"/>
          </p:nvPr>
        </p:nvSpPr>
        <p:spPr>
          <a:xfrm>
            <a:off x="4841843" y="2101125"/>
            <a:ext cx="41001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1" name="Google Shape;231;p34"/>
          <p:cNvSpPr txBox="1"/>
          <p:nvPr>
            <p:ph type="title"/>
          </p:nvPr>
        </p:nvSpPr>
        <p:spPr>
          <a:xfrm>
            <a:off x="226525" y="433125"/>
            <a:ext cx="8599500" cy="1515600"/>
          </a:xfrm>
          <a:prstGeom prst="rect">
            <a:avLst/>
          </a:prstGeom>
        </p:spPr>
        <p:txBody>
          <a:bodyPr anchorCtr="0" anchor="t" bIns="91425" lIns="91425" spcFirstLastPara="1" rIns="91425" wrap="square" tIns="91425">
            <a:normAutofit/>
          </a:bodyPr>
          <a:lstStyle>
            <a:lvl1pPr lvl="0">
              <a:spcBef>
                <a:spcPts val="0"/>
              </a:spcBef>
              <a:spcAft>
                <a:spcPts val="0"/>
              </a:spcAft>
              <a:buSzPts val="2500"/>
              <a:buNone/>
              <a:defRPr sz="2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32" name="Shape 232"/>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BLANK_1">
    <p:spTree>
      <p:nvGrpSpPr>
        <p:cNvPr id="233" name="Shape 233"/>
        <p:cNvGrpSpPr/>
        <p:nvPr/>
      </p:nvGrpSpPr>
      <p:grpSpPr>
        <a:xfrm>
          <a:off x="0" y="0"/>
          <a:ext cx="0" cy="0"/>
          <a:chOff x="0" y="0"/>
          <a:chExt cx="0" cy="0"/>
        </a:xfrm>
      </p:grpSpPr>
      <p:sp>
        <p:nvSpPr>
          <p:cNvPr id="234" name="Google Shape;234;p36"/>
          <p:cNvSpPr/>
          <p:nvPr>
            <p:ph idx="2" type="pic"/>
          </p:nvPr>
        </p:nvSpPr>
        <p:spPr>
          <a:xfrm>
            <a:off x="0" y="0"/>
            <a:ext cx="9144000" cy="5143500"/>
          </a:xfrm>
          <a:prstGeom prst="rect">
            <a:avLst/>
          </a:prstGeom>
          <a:noFill/>
          <a:ln>
            <a:noFill/>
          </a:ln>
        </p:spPr>
      </p:sp>
      <p:sp>
        <p:nvSpPr>
          <p:cNvPr id="235" name="Google Shape;235;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236" name="Shape 236"/>
        <p:cNvGrpSpPr/>
        <p:nvPr/>
      </p:nvGrpSpPr>
      <p:grpSpPr>
        <a:xfrm>
          <a:off x="0" y="0"/>
          <a:ext cx="0" cy="0"/>
          <a:chOff x="0" y="0"/>
          <a:chExt cx="0" cy="0"/>
        </a:xfrm>
      </p:grpSpPr>
      <p:sp>
        <p:nvSpPr>
          <p:cNvPr id="237" name="Google Shape;237;p3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38" name="Google Shape;238;p3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9" name="Google Shape;239;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240" name="Shape 240"/>
        <p:cNvGrpSpPr/>
        <p:nvPr/>
      </p:nvGrpSpPr>
      <p:grpSpPr>
        <a:xfrm>
          <a:off x="0" y="0"/>
          <a:ext cx="0" cy="0"/>
          <a:chOff x="0" y="0"/>
          <a:chExt cx="0" cy="0"/>
        </a:xfrm>
      </p:grpSpPr>
      <p:sp>
        <p:nvSpPr>
          <p:cNvPr id="241" name="Google Shape;241;p3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42" name="Google Shape;242;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_2">
    <p:spTree>
      <p:nvGrpSpPr>
        <p:cNvPr id="243" name="Shape 243"/>
        <p:cNvGrpSpPr/>
        <p:nvPr/>
      </p:nvGrpSpPr>
      <p:grpSpPr>
        <a:xfrm>
          <a:off x="0" y="0"/>
          <a:ext cx="0" cy="0"/>
          <a:chOff x="0" y="0"/>
          <a:chExt cx="0" cy="0"/>
        </a:xfrm>
      </p:grpSpPr>
      <p:sp>
        <p:nvSpPr>
          <p:cNvPr id="244" name="Google Shape;244;p3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246" name="Google Shape;246;p3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247" name="Google Shape;247;p3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8" name="Google Shape;248;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_2">
    <p:spTree>
      <p:nvGrpSpPr>
        <p:cNvPr id="249" name="Shape 249"/>
        <p:cNvGrpSpPr/>
        <p:nvPr/>
      </p:nvGrpSpPr>
      <p:grpSpPr>
        <a:xfrm>
          <a:off x="0" y="0"/>
          <a:ext cx="0" cy="0"/>
          <a:chOff x="0" y="0"/>
          <a:chExt cx="0" cy="0"/>
        </a:xfrm>
      </p:grpSpPr>
      <p:sp>
        <p:nvSpPr>
          <p:cNvPr id="250" name="Google Shape;250;p40"/>
          <p:cNvSpPr txBox="1"/>
          <p:nvPr>
            <p:ph idx="1" type="body"/>
          </p:nvPr>
        </p:nvSpPr>
        <p:spPr>
          <a:xfrm>
            <a:off x="311700"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1" name="Google Shape;251;p40"/>
          <p:cNvSpPr/>
          <p:nvPr>
            <p:ph idx="2" type="pic"/>
          </p:nvPr>
        </p:nvSpPr>
        <p:spPr>
          <a:xfrm>
            <a:off x="4804825" y="1133300"/>
            <a:ext cx="4027500" cy="2392800"/>
          </a:xfrm>
          <a:prstGeom prst="rect">
            <a:avLst/>
          </a:prstGeom>
          <a:noFill/>
          <a:ln>
            <a:noFill/>
          </a:ln>
        </p:spPr>
      </p:sp>
      <p:sp>
        <p:nvSpPr>
          <p:cNvPr id="252" name="Google Shape;252;p40"/>
          <p:cNvSpPr/>
          <p:nvPr>
            <p:ph idx="3" type="pic"/>
          </p:nvPr>
        </p:nvSpPr>
        <p:spPr>
          <a:xfrm>
            <a:off x="311725" y="1133300"/>
            <a:ext cx="4027500" cy="2392800"/>
          </a:xfrm>
          <a:prstGeom prst="rect">
            <a:avLst/>
          </a:prstGeom>
          <a:noFill/>
          <a:ln>
            <a:noFill/>
          </a:ln>
        </p:spPr>
      </p:sp>
      <p:sp>
        <p:nvSpPr>
          <p:cNvPr id="253" name="Google Shape;253;p40"/>
          <p:cNvSpPr txBox="1"/>
          <p:nvPr>
            <p:ph idx="4" type="body"/>
          </p:nvPr>
        </p:nvSpPr>
        <p:spPr>
          <a:xfrm>
            <a:off x="4804825"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4" name="Google Shape;254;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55" name="Google Shape;255;p4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6" name="Google Shape;256;p40"/>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257" name="Google Shape;257;p40"/>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1_1">
    <p:spTree>
      <p:nvGrpSpPr>
        <p:cNvPr id="26" name="Shape 26"/>
        <p:cNvGrpSpPr/>
        <p:nvPr/>
      </p:nvGrpSpPr>
      <p:grpSpPr>
        <a:xfrm>
          <a:off x="0" y="0"/>
          <a:ext cx="0" cy="0"/>
          <a:chOff x="0" y="0"/>
          <a:chExt cx="0" cy="0"/>
        </a:xfrm>
      </p:grpSpPr>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8" name="Google Shape;28;p5"/>
          <p:cNvSpPr txBox="1"/>
          <p:nvPr>
            <p:ph type="title"/>
          </p:nvPr>
        </p:nvSpPr>
        <p:spPr>
          <a:xfrm>
            <a:off x="226525" y="630625"/>
            <a:ext cx="44589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9" name="Google Shape;29;p5"/>
          <p:cNvSpPr txBox="1"/>
          <p:nvPr>
            <p:ph idx="1" type="body"/>
          </p:nvPr>
        </p:nvSpPr>
        <p:spPr>
          <a:xfrm>
            <a:off x="226525" y="2857625"/>
            <a:ext cx="4458900" cy="2088900"/>
          </a:xfrm>
          <a:prstGeom prst="rect">
            <a:avLst/>
          </a:prstGeom>
        </p:spPr>
        <p:txBody>
          <a:bodyPr anchorCtr="0" anchor="b" bIns="91425" lIns="91425" spcFirstLastPara="1" rIns="91425" wrap="square" tIns="91425">
            <a:noAutofit/>
          </a:bodyPr>
          <a:lstStyle>
            <a:lvl1pPr indent="-330200" lvl="0" marL="457200">
              <a:lnSpc>
                <a:spcPct val="90000"/>
              </a:lnSpc>
              <a:spcBef>
                <a:spcPts val="0"/>
              </a:spcBef>
              <a:spcAft>
                <a:spcPts val="0"/>
              </a:spcAft>
              <a:buSzPts val="1600"/>
              <a:buChar char="●"/>
              <a:defRPr sz="1600"/>
            </a:lvl1pPr>
            <a:lvl2pPr indent="-330200" lvl="1" marL="914400">
              <a:lnSpc>
                <a:spcPct val="90000"/>
              </a:lnSpc>
              <a:spcBef>
                <a:spcPts val="0"/>
              </a:spcBef>
              <a:spcAft>
                <a:spcPts val="0"/>
              </a:spcAft>
              <a:buSzPts val="1600"/>
              <a:buChar char="○"/>
              <a:defRPr sz="1600"/>
            </a:lvl2pPr>
            <a:lvl3pPr indent="-330200" lvl="2" marL="1371600">
              <a:lnSpc>
                <a:spcPct val="90000"/>
              </a:lnSpc>
              <a:spcBef>
                <a:spcPts val="0"/>
              </a:spcBef>
              <a:spcAft>
                <a:spcPts val="0"/>
              </a:spcAft>
              <a:buSzPts val="1600"/>
              <a:buChar char="■"/>
              <a:defRPr sz="1600"/>
            </a:lvl3pPr>
            <a:lvl4pPr indent="-330200" lvl="3" marL="1828800">
              <a:lnSpc>
                <a:spcPct val="90000"/>
              </a:lnSpc>
              <a:spcBef>
                <a:spcPts val="0"/>
              </a:spcBef>
              <a:spcAft>
                <a:spcPts val="0"/>
              </a:spcAft>
              <a:buSzPts val="1600"/>
              <a:buChar char="●"/>
              <a:defRPr sz="1600"/>
            </a:lvl4pPr>
            <a:lvl5pPr indent="-330200" lvl="4" marL="2286000">
              <a:lnSpc>
                <a:spcPct val="90000"/>
              </a:lnSpc>
              <a:spcBef>
                <a:spcPts val="0"/>
              </a:spcBef>
              <a:spcAft>
                <a:spcPts val="0"/>
              </a:spcAft>
              <a:buSzPts val="1600"/>
              <a:buChar char="○"/>
              <a:defRPr sz="1600"/>
            </a:lvl5pPr>
            <a:lvl6pPr indent="-330200" lvl="5" marL="2743200">
              <a:lnSpc>
                <a:spcPct val="90000"/>
              </a:lnSpc>
              <a:spcBef>
                <a:spcPts val="0"/>
              </a:spcBef>
              <a:spcAft>
                <a:spcPts val="0"/>
              </a:spcAft>
              <a:buSzPts val="1600"/>
              <a:buChar char="■"/>
              <a:defRPr sz="1600"/>
            </a:lvl6pPr>
            <a:lvl7pPr indent="-330200" lvl="6" marL="3200400">
              <a:lnSpc>
                <a:spcPct val="90000"/>
              </a:lnSpc>
              <a:spcBef>
                <a:spcPts val="0"/>
              </a:spcBef>
              <a:spcAft>
                <a:spcPts val="0"/>
              </a:spcAft>
              <a:buSzPts val="1600"/>
              <a:buChar char="●"/>
              <a:defRPr sz="1600"/>
            </a:lvl7pPr>
            <a:lvl8pPr indent="-330200" lvl="7" marL="3657600">
              <a:lnSpc>
                <a:spcPct val="90000"/>
              </a:lnSpc>
              <a:spcBef>
                <a:spcPts val="0"/>
              </a:spcBef>
              <a:spcAft>
                <a:spcPts val="0"/>
              </a:spcAft>
              <a:buSzPts val="1600"/>
              <a:buChar char="○"/>
              <a:defRPr sz="1600"/>
            </a:lvl8pPr>
            <a:lvl9pPr indent="-330200" lvl="8" marL="4114800">
              <a:lnSpc>
                <a:spcPct val="90000"/>
              </a:lnSpc>
              <a:spcBef>
                <a:spcPts val="0"/>
              </a:spcBef>
              <a:spcAft>
                <a:spcPts val="0"/>
              </a:spcAft>
              <a:buSzPts val="1600"/>
              <a:buChar char="■"/>
              <a:defRPr sz="1600"/>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_1">
    <p:spTree>
      <p:nvGrpSpPr>
        <p:cNvPr id="258" name="Shape 258"/>
        <p:cNvGrpSpPr/>
        <p:nvPr/>
      </p:nvGrpSpPr>
      <p:grpSpPr>
        <a:xfrm>
          <a:off x="0" y="0"/>
          <a:ext cx="0" cy="0"/>
          <a:chOff x="0" y="0"/>
          <a:chExt cx="0" cy="0"/>
        </a:xfrm>
      </p:grpSpPr>
      <p:sp>
        <p:nvSpPr>
          <p:cNvPr id="259" name="Google Shape;259;p41"/>
          <p:cNvSpPr txBox="1"/>
          <p:nvPr>
            <p:ph idx="1" type="body"/>
          </p:nvPr>
        </p:nvSpPr>
        <p:spPr>
          <a:xfrm>
            <a:off x="31170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0" name="Google Shape;260;p41"/>
          <p:cNvSpPr/>
          <p:nvPr>
            <p:ph idx="2" type="pic"/>
          </p:nvPr>
        </p:nvSpPr>
        <p:spPr>
          <a:xfrm>
            <a:off x="6205225" y="1128325"/>
            <a:ext cx="2627100" cy="2273100"/>
          </a:xfrm>
          <a:prstGeom prst="rect">
            <a:avLst/>
          </a:prstGeom>
          <a:noFill/>
          <a:ln>
            <a:noFill/>
          </a:ln>
        </p:spPr>
      </p:sp>
      <p:sp>
        <p:nvSpPr>
          <p:cNvPr id="261" name="Google Shape;261;p41"/>
          <p:cNvSpPr/>
          <p:nvPr>
            <p:ph idx="3" type="pic"/>
          </p:nvPr>
        </p:nvSpPr>
        <p:spPr>
          <a:xfrm>
            <a:off x="311725" y="1128325"/>
            <a:ext cx="2627100" cy="2273100"/>
          </a:xfrm>
          <a:prstGeom prst="rect">
            <a:avLst/>
          </a:prstGeom>
          <a:noFill/>
          <a:ln>
            <a:noFill/>
          </a:ln>
        </p:spPr>
      </p:sp>
      <p:sp>
        <p:nvSpPr>
          <p:cNvPr id="262" name="Google Shape;262;p41"/>
          <p:cNvSpPr txBox="1"/>
          <p:nvPr>
            <p:ph idx="4" type="body"/>
          </p:nvPr>
        </p:nvSpPr>
        <p:spPr>
          <a:xfrm>
            <a:off x="6205225"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3" name="Google Shape;263;p41"/>
          <p:cNvSpPr/>
          <p:nvPr>
            <p:ph idx="5" type="pic"/>
          </p:nvPr>
        </p:nvSpPr>
        <p:spPr>
          <a:xfrm>
            <a:off x="3255250" y="1128325"/>
            <a:ext cx="2627100" cy="2273100"/>
          </a:xfrm>
          <a:prstGeom prst="rect">
            <a:avLst/>
          </a:prstGeom>
          <a:noFill/>
          <a:ln>
            <a:noFill/>
          </a:ln>
        </p:spPr>
      </p:sp>
      <p:sp>
        <p:nvSpPr>
          <p:cNvPr id="264" name="Google Shape;264;p41"/>
          <p:cNvSpPr txBox="1"/>
          <p:nvPr>
            <p:ph idx="6" type="body"/>
          </p:nvPr>
        </p:nvSpPr>
        <p:spPr>
          <a:xfrm>
            <a:off x="325525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5" name="Google Shape;265;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66" name="Google Shape;266;p4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67" name="Google Shape;267;p41"/>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268" name="Google Shape;268;p41"/>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269" name="Google Shape;269;p41"/>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type="secHead">
  <p:cSld name="SECTION_HEADER">
    <p:spTree>
      <p:nvGrpSpPr>
        <p:cNvPr id="30" name="Shape 30"/>
        <p:cNvGrpSpPr/>
        <p:nvPr/>
      </p:nvGrpSpPr>
      <p:grpSpPr>
        <a:xfrm>
          <a:off x="0" y="0"/>
          <a:ext cx="0" cy="0"/>
          <a:chOff x="0" y="0"/>
          <a:chExt cx="0" cy="0"/>
        </a:xfrm>
      </p:grpSpPr>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2" name="Google Shape;32;p6"/>
          <p:cNvSpPr txBox="1"/>
          <p:nvPr>
            <p:ph idx="1" type="body"/>
          </p:nvPr>
        </p:nvSpPr>
        <p:spPr>
          <a:xfrm>
            <a:off x="6325910" y="2621103"/>
            <a:ext cx="2612700" cy="2201100"/>
          </a:xfrm>
          <a:prstGeom prst="rect">
            <a:avLst/>
          </a:prstGeom>
        </p:spPr>
        <p:txBody>
          <a:bodyPr anchorCtr="0" anchor="ctr" bIns="91425" lIns="91425" spcFirstLastPara="1" rIns="91425" wrap="square" tIns="91425">
            <a:noAutofit/>
          </a:bodyPr>
          <a:lstStyle>
            <a:lvl1pPr indent="-330200" lvl="0" marL="457200" algn="r">
              <a:spcBef>
                <a:spcPts val="0"/>
              </a:spcBef>
              <a:spcAft>
                <a:spcPts val="0"/>
              </a:spcAft>
              <a:buSzPts val="1600"/>
              <a:buFont typeface="Inter Medium"/>
              <a:buChar char="●"/>
              <a:defRPr sz="1600">
                <a:latin typeface="Inter Medium"/>
                <a:ea typeface="Inter Medium"/>
                <a:cs typeface="Inter Medium"/>
                <a:sym typeface="Inter Medium"/>
              </a:defRPr>
            </a:lvl1pPr>
            <a:lvl2pPr indent="-330200" lvl="1" marL="914400" algn="r">
              <a:spcBef>
                <a:spcPts val="0"/>
              </a:spcBef>
              <a:spcAft>
                <a:spcPts val="0"/>
              </a:spcAft>
              <a:buSzPts val="1600"/>
              <a:buFont typeface="Inter Medium"/>
              <a:buChar char="○"/>
              <a:defRPr sz="1600">
                <a:latin typeface="Inter Medium"/>
                <a:ea typeface="Inter Medium"/>
                <a:cs typeface="Inter Medium"/>
                <a:sym typeface="Inter Medium"/>
              </a:defRPr>
            </a:lvl2pPr>
            <a:lvl3pPr indent="-330200" lvl="2" marL="1371600" algn="r">
              <a:spcBef>
                <a:spcPts val="0"/>
              </a:spcBef>
              <a:spcAft>
                <a:spcPts val="0"/>
              </a:spcAft>
              <a:buSzPts val="1600"/>
              <a:buFont typeface="Inter Medium"/>
              <a:buChar char="■"/>
              <a:defRPr sz="1600">
                <a:latin typeface="Inter Medium"/>
                <a:ea typeface="Inter Medium"/>
                <a:cs typeface="Inter Medium"/>
                <a:sym typeface="Inter Medium"/>
              </a:defRPr>
            </a:lvl3pPr>
            <a:lvl4pPr indent="-330200" lvl="3" marL="1828800" algn="r">
              <a:spcBef>
                <a:spcPts val="0"/>
              </a:spcBef>
              <a:spcAft>
                <a:spcPts val="0"/>
              </a:spcAft>
              <a:buSzPts val="1600"/>
              <a:buFont typeface="Inter Medium"/>
              <a:buChar char="●"/>
              <a:defRPr sz="1600">
                <a:latin typeface="Inter Medium"/>
                <a:ea typeface="Inter Medium"/>
                <a:cs typeface="Inter Medium"/>
                <a:sym typeface="Inter Medium"/>
              </a:defRPr>
            </a:lvl4pPr>
            <a:lvl5pPr indent="-330200" lvl="4" marL="2286000" algn="r">
              <a:spcBef>
                <a:spcPts val="0"/>
              </a:spcBef>
              <a:spcAft>
                <a:spcPts val="0"/>
              </a:spcAft>
              <a:buSzPts val="1600"/>
              <a:buFont typeface="Inter Medium"/>
              <a:buChar char="○"/>
              <a:defRPr sz="1600">
                <a:latin typeface="Inter Medium"/>
                <a:ea typeface="Inter Medium"/>
                <a:cs typeface="Inter Medium"/>
                <a:sym typeface="Inter Medium"/>
              </a:defRPr>
            </a:lvl5pPr>
            <a:lvl6pPr indent="-330200" lvl="5" marL="2743200" algn="r">
              <a:spcBef>
                <a:spcPts val="0"/>
              </a:spcBef>
              <a:spcAft>
                <a:spcPts val="0"/>
              </a:spcAft>
              <a:buSzPts val="1600"/>
              <a:buFont typeface="Inter Medium"/>
              <a:buChar char="■"/>
              <a:defRPr sz="1600">
                <a:latin typeface="Inter Medium"/>
                <a:ea typeface="Inter Medium"/>
                <a:cs typeface="Inter Medium"/>
                <a:sym typeface="Inter Medium"/>
              </a:defRPr>
            </a:lvl6pPr>
            <a:lvl7pPr indent="-330200" lvl="6" marL="3200400" algn="r">
              <a:spcBef>
                <a:spcPts val="0"/>
              </a:spcBef>
              <a:spcAft>
                <a:spcPts val="0"/>
              </a:spcAft>
              <a:buSzPts val="1600"/>
              <a:buFont typeface="Inter Medium"/>
              <a:buChar char="●"/>
              <a:defRPr sz="1600">
                <a:latin typeface="Inter Medium"/>
                <a:ea typeface="Inter Medium"/>
                <a:cs typeface="Inter Medium"/>
                <a:sym typeface="Inter Medium"/>
              </a:defRPr>
            </a:lvl7pPr>
            <a:lvl8pPr indent="-330200" lvl="7" marL="3657600" algn="r">
              <a:spcBef>
                <a:spcPts val="0"/>
              </a:spcBef>
              <a:spcAft>
                <a:spcPts val="0"/>
              </a:spcAft>
              <a:buSzPts val="1600"/>
              <a:buFont typeface="Inter Medium"/>
              <a:buChar char="○"/>
              <a:defRPr sz="1600">
                <a:latin typeface="Inter Medium"/>
                <a:ea typeface="Inter Medium"/>
                <a:cs typeface="Inter Medium"/>
                <a:sym typeface="Inter Medium"/>
              </a:defRPr>
            </a:lvl8pPr>
            <a:lvl9pPr indent="-330200" lvl="8" marL="4114800" algn="r">
              <a:spcBef>
                <a:spcPts val="0"/>
              </a:spcBef>
              <a:spcAft>
                <a:spcPts val="0"/>
              </a:spcAft>
              <a:buSzPts val="1600"/>
              <a:buFont typeface="Inter Medium"/>
              <a:buChar char="■"/>
              <a:defRPr sz="1600">
                <a:latin typeface="Inter Medium"/>
                <a:ea typeface="Inter Medium"/>
                <a:cs typeface="Inter Medium"/>
                <a:sym typeface="Inter Medium"/>
              </a:defRPr>
            </a:lvl9pPr>
          </a:lstStyle>
          <a:p/>
        </p:txBody>
      </p:sp>
      <p:sp>
        <p:nvSpPr>
          <p:cNvPr id="33" name="Google Shape;33;p6"/>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 name="Google Shape;34;p6"/>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35" name="Google Shape;35;p6"/>
          <p:cNvSpPr txBox="1"/>
          <p:nvPr>
            <p:ph idx="3" type="body"/>
          </p:nvPr>
        </p:nvSpPr>
        <p:spPr>
          <a:xfrm>
            <a:off x="226525" y="2621103"/>
            <a:ext cx="336600" cy="2201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Font typeface="Inter Medium"/>
              <a:buChar char="●"/>
              <a:defRPr sz="1600">
                <a:latin typeface="Inter Medium"/>
                <a:ea typeface="Inter Medium"/>
                <a:cs typeface="Inter Medium"/>
                <a:sym typeface="Inter Medium"/>
              </a:defRPr>
            </a:lvl1pPr>
            <a:lvl2pPr indent="-330200" lvl="1" marL="914400">
              <a:spcBef>
                <a:spcPts val="0"/>
              </a:spcBef>
              <a:spcAft>
                <a:spcPts val="0"/>
              </a:spcAft>
              <a:buSzPts val="1600"/>
              <a:buFont typeface="Inter Medium"/>
              <a:buChar char="○"/>
              <a:defRPr sz="1600">
                <a:latin typeface="Inter Medium"/>
                <a:ea typeface="Inter Medium"/>
                <a:cs typeface="Inter Medium"/>
                <a:sym typeface="Inter Medium"/>
              </a:defRPr>
            </a:lvl2pPr>
            <a:lvl3pPr indent="-330200" lvl="2" marL="1371600">
              <a:spcBef>
                <a:spcPts val="0"/>
              </a:spcBef>
              <a:spcAft>
                <a:spcPts val="0"/>
              </a:spcAft>
              <a:buSzPts val="1600"/>
              <a:buFont typeface="Inter Medium"/>
              <a:buChar char="■"/>
              <a:defRPr sz="1600">
                <a:latin typeface="Inter Medium"/>
                <a:ea typeface="Inter Medium"/>
                <a:cs typeface="Inter Medium"/>
                <a:sym typeface="Inter Medium"/>
              </a:defRPr>
            </a:lvl3pPr>
            <a:lvl4pPr indent="-330200" lvl="3" marL="1828800">
              <a:spcBef>
                <a:spcPts val="0"/>
              </a:spcBef>
              <a:spcAft>
                <a:spcPts val="0"/>
              </a:spcAft>
              <a:buSzPts val="1600"/>
              <a:buFont typeface="Inter Medium"/>
              <a:buChar char="●"/>
              <a:defRPr sz="1600">
                <a:latin typeface="Inter Medium"/>
                <a:ea typeface="Inter Medium"/>
                <a:cs typeface="Inter Medium"/>
                <a:sym typeface="Inter Medium"/>
              </a:defRPr>
            </a:lvl4pPr>
            <a:lvl5pPr indent="-330200" lvl="4" marL="2286000">
              <a:spcBef>
                <a:spcPts val="0"/>
              </a:spcBef>
              <a:spcAft>
                <a:spcPts val="0"/>
              </a:spcAft>
              <a:buSzPts val="1600"/>
              <a:buFont typeface="Inter Medium"/>
              <a:buChar char="○"/>
              <a:defRPr sz="1600">
                <a:latin typeface="Inter Medium"/>
                <a:ea typeface="Inter Medium"/>
                <a:cs typeface="Inter Medium"/>
                <a:sym typeface="Inter Medium"/>
              </a:defRPr>
            </a:lvl5pPr>
            <a:lvl6pPr indent="-330200" lvl="5" marL="2743200">
              <a:spcBef>
                <a:spcPts val="0"/>
              </a:spcBef>
              <a:spcAft>
                <a:spcPts val="0"/>
              </a:spcAft>
              <a:buSzPts val="1600"/>
              <a:buFont typeface="Inter Medium"/>
              <a:buChar char="■"/>
              <a:defRPr sz="1600">
                <a:latin typeface="Inter Medium"/>
                <a:ea typeface="Inter Medium"/>
                <a:cs typeface="Inter Medium"/>
                <a:sym typeface="Inter Medium"/>
              </a:defRPr>
            </a:lvl6pPr>
            <a:lvl7pPr indent="-330200" lvl="6" marL="3200400">
              <a:spcBef>
                <a:spcPts val="0"/>
              </a:spcBef>
              <a:spcAft>
                <a:spcPts val="0"/>
              </a:spcAft>
              <a:buSzPts val="1600"/>
              <a:buFont typeface="Inter Medium"/>
              <a:buChar char="●"/>
              <a:defRPr sz="1600">
                <a:latin typeface="Inter Medium"/>
                <a:ea typeface="Inter Medium"/>
                <a:cs typeface="Inter Medium"/>
                <a:sym typeface="Inter Medium"/>
              </a:defRPr>
            </a:lvl7pPr>
            <a:lvl8pPr indent="-330200" lvl="7" marL="3657600">
              <a:spcBef>
                <a:spcPts val="0"/>
              </a:spcBef>
              <a:spcAft>
                <a:spcPts val="0"/>
              </a:spcAft>
              <a:buSzPts val="1600"/>
              <a:buFont typeface="Inter Medium"/>
              <a:buChar char="○"/>
              <a:defRPr sz="1600">
                <a:latin typeface="Inter Medium"/>
                <a:ea typeface="Inter Medium"/>
                <a:cs typeface="Inter Medium"/>
                <a:sym typeface="Inter Medium"/>
              </a:defRPr>
            </a:lvl8pPr>
            <a:lvl9pPr indent="-330200" lvl="8" marL="4114800">
              <a:spcBef>
                <a:spcPts val="0"/>
              </a:spcBef>
              <a:spcAft>
                <a:spcPts val="0"/>
              </a:spcAft>
              <a:buSzPts val="1600"/>
              <a:buFont typeface="Inter Medium"/>
              <a:buChar char="■"/>
              <a:defRPr sz="1600">
                <a:latin typeface="Inter Medium"/>
                <a:ea typeface="Inter Medium"/>
                <a:cs typeface="Inter Medium"/>
                <a:sym typeface="Inter Medium"/>
              </a:defRPr>
            </a:lvl9pPr>
          </a:lstStyle>
          <a:p/>
        </p:txBody>
      </p:sp>
      <p:sp>
        <p:nvSpPr>
          <p:cNvPr id="36" name="Google Shape;36;p6"/>
          <p:cNvSpPr txBox="1"/>
          <p:nvPr>
            <p:ph idx="4" type="title"/>
          </p:nvPr>
        </p:nvSpPr>
        <p:spPr>
          <a:xfrm>
            <a:off x="226525" y="571800"/>
            <a:ext cx="52614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tx">
  <p:cSld name="TITLE_AND_BODY">
    <p:bg>
      <p:bgPr>
        <a:solidFill>
          <a:schemeClr val="dk1"/>
        </a:solidFill>
      </p:bgPr>
    </p:bg>
    <p:spTree>
      <p:nvGrpSpPr>
        <p:cNvPr id="37" name="Shape 37"/>
        <p:cNvGrpSpPr/>
        <p:nvPr/>
      </p:nvGrpSpPr>
      <p:grpSpPr>
        <a:xfrm>
          <a:off x="0" y="0"/>
          <a:ext cx="0" cy="0"/>
          <a:chOff x="0" y="0"/>
          <a:chExt cx="0" cy="0"/>
        </a:xfrm>
      </p:grpSpPr>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9" name="Google Shape;39;p7"/>
          <p:cNvSpPr txBox="1"/>
          <p:nvPr>
            <p:ph type="title"/>
          </p:nvPr>
        </p:nvSpPr>
        <p:spPr>
          <a:xfrm>
            <a:off x="226525" y="2581610"/>
            <a:ext cx="8691000" cy="23748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chemeClr val="lt1"/>
              </a:buClr>
              <a:buSzPts val="7300"/>
              <a:buNone/>
              <a:defRPr sz="7300">
                <a:solidFill>
                  <a:schemeClr val="lt1"/>
                </a:solidFill>
              </a:defRPr>
            </a:lvl1pPr>
            <a:lvl2pPr lvl="1">
              <a:lnSpc>
                <a:spcPct val="80000"/>
              </a:lnSpc>
              <a:spcBef>
                <a:spcPts val="0"/>
              </a:spcBef>
              <a:spcAft>
                <a:spcPts val="0"/>
              </a:spcAft>
              <a:buSzPts val="2800"/>
              <a:buNone/>
              <a:defRPr/>
            </a:lvl2pPr>
            <a:lvl3pPr lvl="2">
              <a:lnSpc>
                <a:spcPct val="80000"/>
              </a:lnSpc>
              <a:spcBef>
                <a:spcPts val="0"/>
              </a:spcBef>
              <a:spcAft>
                <a:spcPts val="0"/>
              </a:spcAft>
              <a:buSzPts val="2800"/>
              <a:buNone/>
              <a:defRPr/>
            </a:lvl3pPr>
            <a:lvl4pPr lvl="3">
              <a:lnSpc>
                <a:spcPct val="80000"/>
              </a:lnSpc>
              <a:spcBef>
                <a:spcPts val="0"/>
              </a:spcBef>
              <a:spcAft>
                <a:spcPts val="0"/>
              </a:spcAft>
              <a:buSzPts val="2800"/>
              <a:buNone/>
              <a:defRPr/>
            </a:lvl4pPr>
            <a:lvl5pPr lvl="4">
              <a:lnSpc>
                <a:spcPct val="80000"/>
              </a:lnSpc>
              <a:spcBef>
                <a:spcPts val="0"/>
              </a:spcBef>
              <a:spcAft>
                <a:spcPts val="0"/>
              </a:spcAft>
              <a:buSzPts val="2800"/>
              <a:buNone/>
              <a:defRPr/>
            </a:lvl5pPr>
            <a:lvl6pPr lvl="5">
              <a:lnSpc>
                <a:spcPct val="80000"/>
              </a:lnSpc>
              <a:spcBef>
                <a:spcPts val="0"/>
              </a:spcBef>
              <a:spcAft>
                <a:spcPts val="0"/>
              </a:spcAft>
              <a:buSzPts val="2800"/>
              <a:buNone/>
              <a:defRPr/>
            </a:lvl6pPr>
            <a:lvl7pPr lvl="6">
              <a:lnSpc>
                <a:spcPct val="80000"/>
              </a:lnSpc>
              <a:spcBef>
                <a:spcPts val="0"/>
              </a:spcBef>
              <a:spcAft>
                <a:spcPts val="0"/>
              </a:spcAft>
              <a:buSzPts val="2800"/>
              <a:buNone/>
              <a:defRPr/>
            </a:lvl7pPr>
            <a:lvl8pPr lvl="7">
              <a:lnSpc>
                <a:spcPct val="80000"/>
              </a:lnSpc>
              <a:spcBef>
                <a:spcPts val="0"/>
              </a:spcBef>
              <a:spcAft>
                <a:spcPts val="0"/>
              </a:spcAft>
              <a:buSzPts val="2800"/>
              <a:buNone/>
              <a:defRPr/>
            </a:lvl8pPr>
            <a:lvl9pPr lvl="8">
              <a:lnSpc>
                <a:spcPct val="80000"/>
              </a:lnSpc>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AND_BODY_2">
    <p:bg>
      <p:bgPr>
        <a:solidFill>
          <a:schemeClr val="lt1"/>
        </a:solidFill>
      </p:bgPr>
    </p:bg>
    <p:spTree>
      <p:nvGrpSpPr>
        <p:cNvPr id="40" name="Shape 40"/>
        <p:cNvGrpSpPr/>
        <p:nvPr/>
      </p:nvGrpSpPr>
      <p:grpSpPr>
        <a:xfrm>
          <a:off x="0" y="0"/>
          <a:ext cx="0" cy="0"/>
          <a:chOff x="0" y="0"/>
          <a:chExt cx="0" cy="0"/>
        </a:xfrm>
      </p:grpSpPr>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2" name="Google Shape;42;p8"/>
          <p:cNvSpPr txBox="1"/>
          <p:nvPr>
            <p:ph type="title"/>
          </p:nvPr>
        </p:nvSpPr>
        <p:spPr>
          <a:xfrm>
            <a:off x="226525" y="248960"/>
            <a:ext cx="8691000" cy="23748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lnSpc>
                <a:spcPct val="80000"/>
              </a:lnSpc>
              <a:spcBef>
                <a:spcPts val="0"/>
              </a:spcBef>
              <a:spcAft>
                <a:spcPts val="0"/>
              </a:spcAft>
              <a:buSzPts val="2800"/>
              <a:buNone/>
              <a:defRPr/>
            </a:lvl2pPr>
            <a:lvl3pPr lvl="2">
              <a:lnSpc>
                <a:spcPct val="80000"/>
              </a:lnSpc>
              <a:spcBef>
                <a:spcPts val="0"/>
              </a:spcBef>
              <a:spcAft>
                <a:spcPts val="0"/>
              </a:spcAft>
              <a:buSzPts val="2800"/>
              <a:buNone/>
              <a:defRPr/>
            </a:lvl3pPr>
            <a:lvl4pPr lvl="3">
              <a:lnSpc>
                <a:spcPct val="80000"/>
              </a:lnSpc>
              <a:spcBef>
                <a:spcPts val="0"/>
              </a:spcBef>
              <a:spcAft>
                <a:spcPts val="0"/>
              </a:spcAft>
              <a:buSzPts val="2800"/>
              <a:buNone/>
              <a:defRPr/>
            </a:lvl4pPr>
            <a:lvl5pPr lvl="4">
              <a:lnSpc>
                <a:spcPct val="80000"/>
              </a:lnSpc>
              <a:spcBef>
                <a:spcPts val="0"/>
              </a:spcBef>
              <a:spcAft>
                <a:spcPts val="0"/>
              </a:spcAft>
              <a:buSzPts val="2800"/>
              <a:buNone/>
              <a:defRPr/>
            </a:lvl5pPr>
            <a:lvl6pPr lvl="5">
              <a:lnSpc>
                <a:spcPct val="80000"/>
              </a:lnSpc>
              <a:spcBef>
                <a:spcPts val="0"/>
              </a:spcBef>
              <a:spcAft>
                <a:spcPts val="0"/>
              </a:spcAft>
              <a:buSzPts val="2800"/>
              <a:buNone/>
              <a:defRPr/>
            </a:lvl6pPr>
            <a:lvl7pPr lvl="6">
              <a:lnSpc>
                <a:spcPct val="80000"/>
              </a:lnSpc>
              <a:spcBef>
                <a:spcPts val="0"/>
              </a:spcBef>
              <a:spcAft>
                <a:spcPts val="0"/>
              </a:spcAft>
              <a:buSzPts val="2800"/>
              <a:buNone/>
              <a:defRPr/>
            </a:lvl7pPr>
            <a:lvl8pPr lvl="7">
              <a:lnSpc>
                <a:spcPct val="80000"/>
              </a:lnSpc>
              <a:spcBef>
                <a:spcPts val="0"/>
              </a:spcBef>
              <a:spcAft>
                <a:spcPts val="0"/>
              </a:spcAft>
              <a:buSzPts val="2800"/>
              <a:buNone/>
              <a:defRPr/>
            </a:lvl8pPr>
            <a:lvl9pPr lvl="8">
              <a:lnSpc>
                <a:spcPct val="80000"/>
              </a:lnSpc>
              <a:spcBef>
                <a:spcPts val="0"/>
              </a:spcBef>
              <a:spcAft>
                <a:spcPts val="0"/>
              </a:spcAft>
              <a:buSzPts val="28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st">
  <p:cSld name="TITLE_AND_BODY_1">
    <p:bg>
      <p:bgPr>
        <a:solidFill>
          <a:schemeClr val="dk1"/>
        </a:solidFill>
      </p:bgPr>
    </p:bg>
    <p:spTree>
      <p:nvGrpSpPr>
        <p:cNvPr id="43" name="Shape 43"/>
        <p:cNvGrpSpPr/>
        <p:nvPr/>
      </p:nvGrpSpPr>
      <p:grpSpPr>
        <a:xfrm>
          <a:off x="0" y="0"/>
          <a:ext cx="0" cy="0"/>
          <a:chOff x="0" y="0"/>
          <a:chExt cx="0" cy="0"/>
        </a:xfrm>
      </p:grpSpPr>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5" name="Google Shape;45;p9"/>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
              <a:buNone/>
              <a:defRPr b="0" sz="6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6" name="Google Shape;46;p9"/>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lt1"/>
              </a:buClr>
              <a:buSzPts val="600"/>
              <a:buNone/>
              <a:defRPr b="0" sz="600">
                <a:solidFill>
                  <a:schemeClr val="lt1"/>
                </a:solidFill>
              </a:defRPr>
            </a:lvl1pPr>
            <a:lvl2pPr lvl="1" algn="r">
              <a:spcBef>
                <a:spcPts val="0"/>
              </a:spcBef>
              <a:spcAft>
                <a:spcPts val="0"/>
              </a:spcAft>
              <a:buClr>
                <a:schemeClr val="lt1"/>
              </a:buClr>
              <a:buSzPts val="2800"/>
              <a:buNone/>
              <a:defRPr>
                <a:solidFill>
                  <a:schemeClr val="lt1"/>
                </a:solidFill>
              </a:defRPr>
            </a:lvl2pPr>
            <a:lvl3pPr lvl="2" algn="r">
              <a:spcBef>
                <a:spcPts val="0"/>
              </a:spcBef>
              <a:spcAft>
                <a:spcPts val="0"/>
              </a:spcAft>
              <a:buClr>
                <a:schemeClr val="lt1"/>
              </a:buClr>
              <a:buSzPts val="2800"/>
              <a:buNone/>
              <a:defRPr>
                <a:solidFill>
                  <a:schemeClr val="lt1"/>
                </a:solidFill>
              </a:defRPr>
            </a:lvl3pPr>
            <a:lvl4pPr lvl="3" algn="r">
              <a:spcBef>
                <a:spcPts val="0"/>
              </a:spcBef>
              <a:spcAft>
                <a:spcPts val="0"/>
              </a:spcAft>
              <a:buClr>
                <a:schemeClr val="lt1"/>
              </a:buClr>
              <a:buSzPts val="2800"/>
              <a:buNone/>
              <a:defRPr>
                <a:solidFill>
                  <a:schemeClr val="lt1"/>
                </a:solidFill>
              </a:defRPr>
            </a:lvl4pPr>
            <a:lvl5pPr lvl="4" algn="r">
              <a:spcBef>
                <a:spcPts val="0"/>
              </a:spcBef>
              <a:spcAft>
                <a:spcPts val="0"/>
              </a:spcAft>
              <a:buClr>
                <a:schemeClr val="lt1"/>
              </a:buClr>
              <a:buSzPts val="2800"/>
              <a:buNone/>
              <a:defRPr>
                <a:solidFill>
                  <a:schemeClr val="lt1"/>
                </a:solidFill>
              </a:defRPr>
            </a:lvl5pPr>
            <a:lvl6pPr lvl="5" algn="r">
              <a:spcBef>
                <a:spcPts val="0"/>
              </a:spcBef>
              <a:spcAft>
                <a:spcPts val="0"/>
              </a:spcAft>
              <a:buClr>
                <a:schemeClr val="lt1"/>
              </a:buClr>
              <a:buSzPts val="2800"/>
              <a:buNone/>
              <a:defRPr>
                <a:solidFill>
                  <a:schemeClr val="lt1"/>
                </a:solidFill>
              </a:defRPr>
            </a:lvl6pPr>
            <a:lvl7pPr lvl="6" algn="r">
              <a:spcBef>
                <a:spcPts val="0"/>
              </a:spcBef>
              <a:spcAft>
                <a:spcPts val="0"/>
              </a:spcAft>
              <a:buClr>
                <a:schemeClr val="lt1"/>
              </a:buClr>
              <a:buSzPts val="2800"/>
              <a:buNone/>
              <a:defRPr>
                <a:solidFill>
                  <a:schemeClr val="lt1"/>
                </a:solidFill>
              </a:defRPr>
            </a:lvl7pPr>
            <a:lvl8pPr lvl="7" algn="r">
              <a:spcBef>
                <a:spcPts val="0"/>
              </a:spcBef>
              <a:spcAft>
                <a:spcPts val="0"/>
              </a:spcAft>
              <a:buClr>
                <a:schemeClr val="lt1"/>
              </a:buClr>
              <a:buSzPts val="2800"/>
              <a:buNone/>
              <a:defRPr>
                <a:solidFill>
                  <a:schemeClr val="lt1"/>
                </a:solidFill>
              </a:defRPr>
            </a:lvl8pPr>
            <a:lvl9pPr lvl="8" algn="r">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body"/>
          </p:nvPr>
        </p:nvSpPr>
        <p:spPr>
          <a:xfrm>
            <a:off x="246325" y="2591450"/>
            <a:ext cx="758700" cy="2364900"/>
          </a:xfrm>
          <a:prstGeom prst="rect">
            <a:avLst/>
          </a:prstGeom>
        </p:spPr>
        <p:txBody>
          <a:bodyPr anchorCtr="0" anchor="b" bIns="91425" lIns="91425" spcFirstLastPara="1" rIns="91425" wrap="square" tIns="91425">
            <a:normAutofit/>
          </a:bodyPr>
          <a:lstStyle>
            <a:lvl1pPr indent="-412750" lvl="0" marL="457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1pPr>
            <a:lvl2pPr indent="-412750" lvl="1" marL="914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2pPr>
            <a:lvl3pPr indent="-412750" lvl="2" marL="1371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3pPr>
            <a:lvl4pPr indent="-412750" lvl="3" marL="1828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4pPr>
            <a:lvl5pPr indent="-412750" lvl="4" marL="22860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5pPr>
            <a:lvl6pPr indent="-412750" lvl="5" marL="2743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6pPr>
            <a:lvl7pPr indent="-412750" lvl="6" marL="3200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7pPr>
            <a:lvl8pPr indent="-412750" lvl="7" marL="3657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8pPr>
            <a:lvl9pPr indent="-412750" lvl="8" marL="4114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9pPr>
          </a:lstStyle>
          <a:p/>
        </p:txBody>
      </p:sp>
      <p:sp>
        <p:nvSpPr>
          <p:cNvPr id="48" name="Google Shape;48;p9"/>
          <p:cNvSpPr txBox="1"/>
          <p:nvPr>
            <p:ph idx="3" type="body"/>
          </p:nvPr>
        </p:nvSpPr>
        <p:spPr>
          <a:xfrm>
            <a:off x="1077200" y="2591450"/>
            <a:ext cx="7804500" cy="2364900"/>
          </a:xfrm>
          <a:prstGeom prst="rect">
            <a:avLst/>
          </a:prstGeom>
        </p:spPr>
        <p:txBody>
          <a:bodyPr anchorCtr="0" anchor="b" bIns="91425" lIns="91425" spcFirstLastPara="1" rIns="91425" wrap="square" tIns="91425">
            <a:normAutofit/>
          </a:bodyPr>
          <a:lstStyle>
            <a:lvl1pPr indent="-412750" lvl="0" marL="457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1pPr>
            <a:lvl2pPr indent="-412750" lvl="1" marL="914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2pPr>
            <a:lvl3pPr indent="-412750" lvl="2" marL="1371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3pPr>
            <a:lvl4pPr indent="-412750" lvl="3" marL="1828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4pPr>
            <a:lvl5pPr indent="-412750" lvl="4" marL="22860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5pPr>
            <a:lvl6pPr indent="-412750" lvl="5" marL="2743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6pPr>
            <a:lvl7pPr indent="-412750" lvl="6" marL="3200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7pPr>
            <a:lvl8pPr indent="-412750" lvl="7" marL="3657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8pPr>
            <a:lvl9pPr indent="-412750" lvl="8" marL="4114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hree storyboards" type="twoColTx">
  <p:cSld name="TITLE_AND_TWO_COLUMNS">
    <p:bg>
      <p:bgPr>
        <a:solidFill>
          <a:schemeClr val="dk1"/>
        </a:solidFill>
      </p:bgPr>
    </p:bg>
    <p:spTree>
      <p:nvGrpSpPr>
        <p:cNvPr id="49" name="Shape 49"/>
        <p:cNvGrpSpPr/>
        <p:nvPr/>
      </p:nvGrpSpPr>
      <p:grpSpPr>
        <a:xfrm>
          <a:off x="0" y="0"/>
          <a:ext cx="0" cy="0"/>
          <a:chOff x="0" y="0"/>
          <a:chExt cx="0" cy="0"/>
        </a:xfrm>
      </p:grpSpPr>
      <p:sp>
        <p:nvSpPr>
          <p:cNvPr id="50" name="Google Shape;50;p10"/>
          <p:cNvSpPr/>
          <p:nvPr>
            <p:ph idx="2" type="pic"/>
          </p:nvPr>
        </p:nvSpPr>
        <p:spPr>
          <a:xfrm>
            <a:off x="-5225" y="709575"/>
            <a:ext cx="3048600" cy="2805300"/>
          </a:xfrm>
          <a:prstGeom prst="rect">
            <a:avLst/>
          </a:prstGeom>
          <a:noFill/>
          <a:ln>
            <a:noFill/>
          </a:ln>
        </p:spPr>
      </p:sp>
      <p:sp>
        <p:nvSpPr>
          <p:cNvPr id="51" name="Google Shape;51;p10"/>
          <p:cNvSpPr txBox="1"/>
          <p:nvPr>
            <p:ph type="title"/>
          </p:nvPr>
        </p:nvSpPr>
        <p:spPr>
          <a:xfrm>
            <a:off x="156950" y="3632698"/>
            <a:ext cx="27267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200"/>
              <a:buNone/>
              <a:defRPr sz="1200">
                <a:solidFill>
                  <a:schemeClr val="lt1"/>
                </a:solidFill>
              </a:defRPr>
            </a:lvl1pPr>
            <a:lvl2pPr lvl="1">
              <a:lnSpc>
                <a:spcPct val="90000"/>
              </a:lnSpc>
              <a:spcBef>
                <a:spcPts val="0"/>
              </a:spcBef>
              <a:spcAft>
                <a:spcPts val="0"/>
              </a:spcAft>
              <a:buClr>
                <a:schemeClr val="lt1"/>
              </a:buClr>
              <a:buSzPts val="1200"/>
              <a:buNone/>
              <a:defRPr sz="1200">
                <a:solidFill>
                  <a:schemeClr val="lt1"/>
                </a:solidFill>
              </a:defRPr>
            </a:lvl2pPr>
            <a:lvl3pPr lvl="2">
              <a:lnSpc>
                <a:spcPct val="90000"/>
              </a:lnSpc>
              <a:spcBef>
                <a:spcPts val="0"/>
              </a:spcBef>
              <a:spcAft>
                <a:spcPts val="0"/>
              </a:spcAft>
              <a:buClr>
                <a:schemeClr val="lt1"/>
              </a:buClr>
              <a:buSzPts val="1200"/>
              <a:buNone/>
              <a:defRPr sz="1200">
                <a:solidFill>
                  <a:schemeClr val="lt1"/>
                </a:solidFill>
              </a:defRPr>
            </a:lvl3pPr>
            <a:lvl4pPr lvl="3">
              <a:lnSpc>
                <a:spcPct val="90000"/>
              </a:lnSpc>
              <a:spcBef>
                <a:spcPts val="0"/>
              </a:spcBef>
              <a:spcAft>
                <a:spcPts val="0"/>
              </a:spcAft>
              <a:buClr>
                <a:schemeClr val="lt1"/>
              </a:buClr>
              <a:buSzPts val="1200"/>
              <a:buNone/>
              <a:defRPr sz="1200">
                <a:solidFill>
                  <a:schemeClr val="lt1"/>
                </a:solidFill>
              </a:defRPr>
            </a:lvl4pPr>
            <a:lvl5pPr lvl="4">
              <a:lnSpc>
                <a:spcPct val="90000"/>
              </a:lnSpc>
              <a:spcBef>
                <a:spcPts val="0"/>
              </a:spcBef>
              <a:spcAft>
                <a:spcPts val="0"/>
              </a:spcAft>
              <a:buClr>
                <a:schemeClr val="lt1"/>
              </a:buClr>
              <a:buSzPts val="1200"/>
              <a:buNone/>
              <a:defRPr sz="1200">
                <a:solidFill>
                  <a:schemeClr val="lt1"/>
                </a:solidFill>
              </a:defRPr>
            </a:lvl5pPr>
            <a:lvl6pPr lvl="5">
              <a:lnSpc>
                <a:spcPct val="90000"/>
              </a:lnSpc>
              <a:spcBef>
                <a:spcPts val="0"/>
              </a:spcBef>
              <a:spcAft>
                <a:spcPts val="0"/>
              </a:spcAft>
              <a:buClr>
                <a:schemeClr val="lt1"/>
              </a:buClr>
              <a:buSzPts val="1200"/>
              <a:buNone/>
              <a:defRPr sz="1200">
                <a:solidFill>
                  <a:schemeClr val="lt1"/>
                </a:solidFill>
              </a:defRPr>
            </a:lvl6pPr>
            <a:lvl7pPr lvl="6">
              <a:lnSpc>
                <a:spcPct val="90000"/>
              </a:lnSpc>
              <a:spcBef>
                <a:spcPts val="0"/>
              </a:spcBef>
              <a:spcAft>
                <a:spcPts val="0"/>
              </a:spcAft>
              <a:buClr>
                <a:schemeClr val="lt1"/>
              </a:buClr>
              <a:buSzPts val="1200"/>
              <a:buNone/>
              <a:defRPr sz="1200">
                <a:solidFill>
                  <a:schemeClr val="lt1"/>
                </a:solidFill>
              </a:defRPr>
            </a:lvl7pPr>
            <a:lvl8pPr lvl="7">
              <a:lnSpc>
                <a:spcPct val="90000"/>
              </a:lnSpc>
              <a:spcBef>
                <a:spcPts val="0"/>
              </a:spcBef>
              <a:spcAft>
                <a:spcPts val="0"/>
              </a:spcAft>
              <a:buClr>
                <a:schemeClr val="lt1"/>
              </a:buClr>
              <a:buSzPts val="1200"/>
              <a:buNone/>
              <a:defRPr sz="1200">
                <a:solidFill>
                  <a:schemeClr val="lt1"/>
                </a:solidFill>
              </a:defRPr>
            </a:lvl8pPr>
            <a:lvl9pPr lvl="8">
              <a:lnSpc>
                <a:spcPct val="90000"/>
              </a:lnSpc>
              <a:spcBef>
                <a:spcPts val="0"/>
              </a:spcBef>
              <a:spcAft>
                <a:spcPts val="0"/>
              </a:spcAft>
              <a:buClr>
                <a:schemeClr val="lt1"/>
              </a:buClr>
              <a:buSzPts val="1200"/>
              <a:buNone/>
              <a:defRPr sz="1200">
                <a:solidFill>
                  <a:schemeClr val="lt1"/>
                </a:solidFill>
              </a:defRPr>
            </a:lvl9pPr>
          </a:lstStyle>
          <a:p/>
        </p:txBody>
      </p:sp>
      <p:sp>
        <p:nvSpPr>
          <p:cNvPr id="52" name="Google Shape;52;p10"/>
          <p:cNvSpPr txBox="1"/>
          <p:nvPr>
            <p:ph idx="1" type="body"/>
          </p:nvPr>
        </p:nvSpPr>
        <p:spPr>
          <a:xfrm>
            <a:off x="156950" y="4133503"/>
            <a:ext cx="2726700" cy="70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4" name="Google Shape;54;p10"/>
          <p:cNvSpPr txBox="1"/>
          <p:nvPr>
            <p:ph idx="3" type="title"/>
          </p:nvPr>
        </p:nvSpPr>
        <p:spPr>
          <a:xfrm>
            <a:off x="3208650" y="3632698"/>
            <a:ext cx="27267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200"/>
              <a:buNone/>
              <a:defRPr sz="1200">
                <a:solidFill>
                  <a:schemeClr val="lt1"/>
                </a:solidFill>
              </a:defRPr>
            </a:lvl1pPr>
            <a:lvl2pPr lvl="1">
              <a:lnSpc>
                <a:spcPct val="90000"/>
              </a:lnSpc>
              <a:spcBef>
                <a:spcPts val="0"/>
              </a:spcBef>
              <a:spcAft>
                <a:spcPts val="0"/>
              </a:spcAft>
              <a:buClr>
                <a:schemeClr val="lt1"/>
              </a:buClr>
              <a:buSzPts val="1200"/>
              <a:buNone/>
              <a:defRPr sz="1200">
                <a:solidFill>
                  <a:schemeClr val="lt1"/>
                </a:solidFill>
              </a:defRPr>
            </a:lvl2pPr>
            <a:lvl3pPr lvl="2">
              <a:lnSpc>
                <a:spcPct val="90000"/>
              </a:lnSpc>
              <a:spcBef>
                <a:spcPts val="0"/>
              </a:spcBef>
              <a:spcAft>
                <a:spcPts val="0"/>
              </a:spcAft>
              <a:buClr>
                <a:schemeClr val="lt1"/>
              </a:buClr>
              <a:buSzPts val="1200"/>
              <a:buNone/>
              <a:defRPr sz="1200">
                <a:solidFill>
                  <a:schemeClr val="lt1"/>
                </a:solidFill>
              </a:defRPr>
            </a:lvl3pPr>
            <a:lvl4pPr lvl="3">
              <a:lnSpc>
                <a:spcPct val="90000"/>
              </a:lnSpc>
              <a:spcBef>
                <a:spcPts val="0"/>
              </a:spcBef>
              <a:spcAft>
                <a:spcPts val="0"/>
              </a:spcAft>
              <a:buClr>
                <a:schemeClr val="lt1"/>
              </a:buClr>
              <a:buSzPts val="1200"/>
              <a:buNone/>
              <a:defRPr sz="1200">
                <a:solidFill>
                  <a:schemeClr val="lt1"/>
                </a:solidFill>
              </a:defRPr>
            </a:lvl4pPr>
            <a:lvl5pPr lvl="4">
              <a:lnSpc>
                <a:spcPct val="90000"/>
              </a:lnSpc>
              <a:spcBef>
                <a:spcPts val="0"/>
              </a:spcBef>
              <a:spcAft>
                <a:spcPts val="0"/>
              </a:spcAft>
              <a:buClr>
                <a:schemeClr val="lt1"/>
              </a:buClr>
              <a:buSzPts val="1200"/>
              <a:buNone/>
              <a:defRPr sz="1200">
                <a:solidFill>
                  <a:schemeClr val="lt1"/>
                </a:solidFill>
              </a:defRPr>
            </a:lvl5pPr>
            <a:lvl6pPr lvl="5">
              <a:lnSpc>
                <a:spcPct val="90000"/>
              </a:lnSpc>
              <a:spcBef>
                <a:spcPts val="0"/>
              </a:spcBef>
              <a:spcAft>
                <a:spcPts val="0"/>
              </a:spcAft>
              <a:buClr>
                <a:schemeClr val="lt1"/>
              </a:buClr>
              <a:buSzPts val="1200"/>
              <a:buNone/>
              <a:defRPr sz="1200">
                <a:solidFill>
                  <a:schemeClr val="lt1"/>
                </a:solidFill>
              </a:defRPr>
            </a:lvl6pPr>
            <a:lvl7pPr lvl="6">
              <a:lnSpc>
                <a:spcPct val="90000"/>
              </a:lnSpc>
              <a:spcBef>
                <a:spcPts val="0"/>
              </a:spcBef>
              <a:spcAft>
                <a:spcPts val="0"/>
              </a:spcAft>
              <a:buClr>
                <a:schemeClr val="lt1"/>
              </a:buClr>
              <a:buSzPts val="1200"/>
              <a:buNone/>
              <a:defRPr sz="1200">
                <a:solidFill>
                  <a:schemeClr val="lt1"/>
                </a:solidFill>
              </a:defRPr>
            </a:lvl7pPr>
            <a:lvl8pPr lvl="7">
              <a:lnSpc>
                <a:spcPct val="90000"/>
              </a:lnSpc>
              <a:spcBef>
                <a:spcPts val="0"/>
              </a:spcBef>
              <a:spcAft>
                <a:spcPts val="0"/>
              </a:spcAft>
              <a:buClr>
                <a:schemeClr val="lt1"/>
              </a:buClr>
              <a:buSzPts val="1200"/>
              <a:buNone/>
              <a:defRPr sz="1200">
                <a:solidFill>
                  <a:schemeClr val="lt1"/>
                </a:solidFill>
              </a:defRPr>
            </a:lvl8pPr>
            <a:lvl9pPr lvl="8">
              <a:lnSpc>
                <a:spcPct val="90000"/>
              </a:lnSpc>
              <a:spcBef>
                <a:spcPts val="0"/>
              </a:spcBef>
              <a:spcAft>
                <a:spcPts val="0"/>
              </a:spcAft>
              <a:buClr>
                <a:schemeClr val="lt1"/>
              </a:buClr>
              <a:buSzPts val="1200"/>
              <a:buNone/>
              <a:defRPr sz="1200">
                <a:solidFill>
                  <a:schemeClr val="lt1"/>
                </a:solidFill>
              </a:defRPr>
            </a:lvl9pPr>
          </a:lstStyle>
          <a:p/>
        </p:txBody>
      </p:sp>
      <p:sp>
        <p:nvSpPr>
          <p:cNvPr id="55" name="Google Shape;55;p10"/>
          <p:cNvSpPr txBox="1"/>
          <p:nvPr>
            <p:ph idx="4" type="body"/>
          </p:nvPr>
        </p:nvSpPr>
        <p:spPr>
          <a:xfrm>
            <a:off x="3208650" y="4133503"/>
            <a:ext cx="2726700" cy="70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56" name="Google Shape;56;p10"/>
          <p:cNvSpPr txBox="1"/>
          <p:nvPr>
            <p:ph idx="5" type="title"/>
          </p:nvPr>
        </p:nvSpPr>
        <p:spPr>
          <a:xfrm>
            <a:off x="6268950" y="3632698"/>
            <a:ext cx="27267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200"/>
              <a:buNone/>
              <a:defRPr sz="1200">
                <a:solidFill>
                  <a:schemeClr val="lt1"/>
                </a:solidFill>
              </a:defRPr>
            </a:lvl1pPr>
            <a:lvl2pPr lvl="1">
              <a:lnSpc>
                <a:spcPct val="90000"/>
              </a:lnSpc>
              <a:spcBef>
                <a:spcPts val="0"/>
              </a:spcBef>
              <a:spcAft>
                <a:spcPts val="0"/>
              </a:spcAft>
              <a:buClr>
                <a:schemeClr val="lt1"/>
              </a:buClr>
              <a:buSzPts val="1200"/>
              <a:buNone/>
              <a:defRPr sz="1200">
                <a:solidFill>
                  <a:schemeClr val="lt1"/>
                </a:solidFill>
              </a:defRPr>
            </a:lvl2pPr>
            <a:lvl3pPr lvl="2">
              <a:lnSpc>
                <a:spcPct val="90000"/>
              </a:lnSpc>
              <a:spcBef>
                <a:spcPts val="0"/>
              </a:spcBef>
              <a:spcAft>
                <a:spcPts val="0"/>
              </a:spcAft>
              <a:buClr>
                <a:schemeClr val="lt1"/>
              </a:buClr>
              <a:buSzPts val="1200"/>
              <a:buNone/>
              <a:defRPr sz="1200">
                <a:solidFill>
                  <a:schemeClr val="lt1"/>
                </a:solidFill>
              </a:defRPr>
            </a:lvl3pPr>
            <a:lvl4pPr lvl="3">
              <a:lnSpc>
                <a:spcPct val="90000"/>
              </a:lnSpc>
              <a:spcBef>
                <a:spcPts val="0"/>
              </a:spcBef>
              <a:spcAft>
                <a:spcPts val="0"/>
              </a:spcAft>
              <a:buClr>
                <a:schemeClr val="lt1"/>
              </a:buClr>
              <a:buSzPts val="1200"/>
              <a:buNone/>
              <a:defRPr sz="1200">
                <a:solidFill>
                  <a:schemeClr val="lt1"/>
                </a:solidFill>
              </a:defRPr>
            </a:lvl4pPr>
            <a:lvl5pPr lvl="4">
              <a:lnSpc>
                <a:spcPct val="90000"/>
              </a:lnSpc>
              <a:spcBef>
                <a:spcPts val="0"/>
              </a:spcBef>
              <a:spcAft>
                <a:spcPts val="0"/>
              </a:spcAft>
              <a:buClr>
                <a:schemeClr val="lt1"/>
              </a:buClr>
              <a:buSzPts val="1200"/>
              <a:buNone/>
              <a:defRPr sz="1200">
                <a:solidFill>
                  <a:schemeClr val="lt1"/>
                </a:solidFill>
              </a:defRPr>
            </a:lvl5pPr>
            <a:lvl6pPr lvl="5">
              <a:lnSpc>
                <a:spcPct val="90000"/>
              </a:lnSpc>
              <a:spcBef>
                <a:spcPts val="0"/>
              </a:spcBef>
              <a:spcAft>
                <a:spcPts val="0"/>
              </a:spcAft>
              <a:buClr>
                <a:schemeClr val="lt1"/>
              </a:buClr>
              <a:buSzPts val="1200"/>
              <a:buNone/>
              <a:defRPr sz="1200">
                <a:solidFill>
                  <a:schemeClr val="lt1"/>
                </a:solidFill>
              </a:defRPr>
            </a:lvl6pPr>
            <a:lvl7pPr lvl="6">
              <a:lnSpc>
                <a:spcPct val="90000"/>
              </a:lnSpc>
              <a:spcBef>
                <a:spcPts val="0"/>
              </a:spcBef>
              <a:spcAft>
                <a:spcPts val="0"/>
              </a:spcAft>
              <a:buClr>
                <a:schemeClr val="lt1"/>
              </a:buClr>
              <a:buSzPts val="1200"/>
              <a:buNone/>
              <a:defRPr sz="1200">
                <a:solidFill>
                  <a:schemeClr val="lt1"/>
                </a:solidFill>
              </a:defRPr>
            </a:lvl7pPr>
            <a:lvl8pPr lvl="7">
              <a:lnSpc>
                <a:spcPct val="90000"/>
              </a:lnSpc>
              <a:spcBef>
                <a:spcPts val="0"/>
              </a:spcBef>
              <a:spcAft>
                <a:spcPts val="0"/>
              </a:spcAft>
              <a:buClr>
                <a:schemeClr val="lt1"/>
              </a:buClr>
              <a:buSzPts val="1200"/>
              <a:buNone/>
              <a:defRPr sz="1200">
                <a:solidFill>
                  <a:schemeClr val="lt1"/>
                </a:solidFill>
              </a:defRPr>
            </a:lvl8pPr>
            <a:lvl9pPr lvl="8">
              <a:lnSpc>
                <a:spcPct val="90000"/>
              </a:lnSpc>
              <a:spcBef>
                <a:spcPts val="0"/>
              </a:spcBef>
              <a:spcAft>
                <a:spcPts val="0"/>
              </a:spcAft>
              <a:buClr>
                <a:schemeClr val="lt1"/>
              </a:buClr>
              <a:buSzPts val="1200"/>
              <a:buNone/>
              <a:defRPr sz="1200">
                <a:solidFill>
                  <a:schemeClr val="lt1"/>
                </a:solidFill>
              </a:defRPr>
            </a:lvl9pPr>
          </a:lstStyle>
          <a:p/>
        </p:txBody>
      </p:sp>
      <p:sp>
        <p:nvSpPr>
          <p:cNvPr id="57" name="Google Shape;57;p10"/>
          <p:cNvSpPr txBox="1"/>
          <p:nvPr>
            <p:ph idx="6" type="body"/>
          </p:nvPr>
        </p:nvSpPr>
        <p:spPr>
          <a:xfrm>
            <a:off x="6268950" y="4133503"/>
            <a:ext cx="2726700" cy="70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58" name="Google Shape;58;p10"/>
          <p:cNvSpPr/>
          <p:nvPr>
            <p:ph idx="7" type="pic"/>
          </p:nvPr>
        </p:nvSpPr>
        <p:spPr>
          <a:xfrm>
            <a:off x="3053763" y="709575"/>
            <a:ext cx="3031800" cy="2805300"/>
          </a:xfrm>
          <a:prstGeom prst="rect">
            <a:avLst/>
          </a:prstGeom>
          <a:noFill/>
          <a:ln>
            <a:noFill/>
          </a:ln>
        </p:spPr>
      </p:sp>
      <p:sp>
        <p:nvSpPr>
          <p:cNvPr id="59" name="Google Shape;59;p10"/>
          <p:cNvSpPr/>
          <p:nvPr>
            <p:ph idx="8" type="pic"/>
          </p:nvPr>
        </p:nvSpPr>
        <p:spPr>
          <a:xfrm>
            <a:off x="6095475" y="709575"/>
            <a:ext cx="3048600" cy="2805300"/>
          </a:xfrm>
          <a:prstGeom prst="rect">
            <a:avLst/>
          </a:prstGeom>
          <a:noFill/>
          <a:ln>
            <a:noFill/>
          </a:ln>
        </p:spPr>
      </p:sp>
      <p:cxnSp>
        <p:nvCxnSpPr>
          <p:cNvPr id="60" name="Google Shape;60;p10"/>
          <p:cNvCxnSpPr/>
          <p:nvPr/>
        </p:nvCxnSpPr>
        <p:spPr>
          <a:xfrm>
            <a:off x="3048525" y="703650"/>
            <a:ext cx="0" cy="4448700"/>
          </a:xfrm>
          <a:prstGeom prst="straightConnector1">
            <a:avLst/>
          </a:prstGeom>
          <a:noFill/>
          <a:ln cap="flat" cmpd="sng" w="9525">
            <a:solidFill>
              <a:schemeClr val="lt1"/>
            </a:solidFill>
            <a:prstDash val="solid"/>
            <a:round/>
            <a:headEnd len="med" w="med" type="none"/>
            <a:tailEnd len="med" w="med" type="none"/>
          </a:ln>
        </p:spPr>
      </p:cxnSp>
      <p:cxnSp>
        <p:nvCxnSpPr>
          <p:cNvPr id="61" name="Google Shape;61;p10"/>
          <p:cNvCxnSpPr/>
          <p:nvPr/>
        </p:nvCxnSpPr>
        <p:spPr>
          <a:xfrm>
            <a:off x="6090575" y="703650"/>
            <a:ext cx="0" cy="4448700"/>
          </a:xfrm>
          <a:prstGeom prst="straightConnector1">
            <a:avLst/>
          </a:prstGeom>
          <a:noFill/>
          <a:ln cap="flat" cmpd="sng" w="9525">
            <a:solidFill>
              <a:schemeClr val="lt1"/>
            </a:solidFill>
            <a:prstDash val="solid"/>
            <a:round/>
            <a:headEnd len="med" w="med" type="none"/>
            <a:tailEnd len="med" w="med" type="none"/>
          </a:ln>
        </p:spPr>
      </p:cxnSp>
      <p:cxnSp>
        <p:nvCxnSpPr>
          <p:cNvPr id="62" name="Google Shape;62;p10"/>
          <p:cNvCxnSpPr/>
          <p:nvPr/>
        </p:nvCxnSpPr>
        <p:spPr>
          <a:xfrm rot="10800000">
            <a:off x="0" y="3520200"/>
            <a:ext cx="9152400" cy="0"/>
          </a:xfrm>
          <a:prstGeom prst="straightConnector1">
            <a:avLst/>
          </a:prstGeom>
          <a:noFill/>
          <a:ln cap="flat" cmpd="sng" w="9525">
            <a:solidFill>
              <a:schemeClr val="lt1"/>
            </a:solidFill>
            <a:prstDash val="solid"/>
            <a:round/>
            <a:headEnd len="med" w="med" type="none"/>
            <a:tailEnd len="med" w="med" type="none"/>
          </a:ln>
        </p:spPr>
      </p:cxnSp>
      <p:cxnSp>
        <p:nvCxnSpPr>
          <p:cNvPr id="63" name="Google Shape;63;p10"/>
          <p:cNvCxnSpPr/>
          <p:nvPr/>
        </p:nvCxnSpPr>
        <p:spPr>
          <a:xfrm rot="10800000">
            <a:off x="0" y="704725"/>
            <a:ext cx="9152400" cy="0"/>
          </a:xfrm>
          <a:prstGeom prst="straightConnector1">
            <a:avLst/>
          </a:prstGeom>
          <a:noFill/>
          <a:ln cap="flat" cmpd="sng" w="9525">
            <a:solidFill>
              <a:schemeClr val="lt1"/>
            </a:solidFill>
            <a:prstDash val="solid"/>
            <a:round/>
            <a:headEnd len="med" w="med" type="none"/>
            <a:tailEnd len="med" w="med" type="none"/>
          </a:ln>
        </p:spPr>
      </p:cxnSp>
      <p:sp>
        <p:nvSpPr>
          <p:cNvPr id="64" name="Google Shape;64;p10"/>
          <p:cNvSpPr txBox="1"/>
          <p:nvPr>
            <p:ph idx="9" type="title"/>
          </p:nvPr>
        </p:nvSpPr>
        <p:spPr>
          <a:xfrm>
            <a:off x="322275" y="116625"/>
            <a:ext cx="8494800" cy="393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2"/>
              </a:buClr>
              <a:buSzPts val="2800"/>
              <a:buNone/>
              <a:defRPr>
                <a:solidFill>
                  <a:schemeClr val="dk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1" Type="http://schemas.openxmlformats.org/officeDocument/2006/relationships/theme" Target="../theme/theme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1pPr>
            <a:lvl2pPr lvl="1">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2pPr>
            <a:lvl3pPr lvl="2">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3pPr>
            <a:lvl4pPr lvl="3">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4pPr>
            <a:lvl5pPr lvl="4">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5pPr>
            <a:lvl6pPr lvl="5">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6pPr>
            <a:lvl7pPr lvl="6">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7pPr>
            <a:lvl8pPr lvl="7">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8pPr>
            <a:lvl9pPr lvl="8">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spcBef>
                <a:spcPts val="0"/>
              </a:spcBef>
              <a:spcAft>
                <a:spcPts val="0"/>
              </a:spcAft>
              <a:buClr>
                <a:schemeClr val="dk1"/>
              </a:buClr>
              <a:buSzPts val="1800"/>
              <a:buFont typeface="Inter"/>
              <a:buChar char="●"/>
              <a:defRPr sz="1800">
                <a:solidFill>
                  <a:schemeClr val="dk1"/>
                </a:solidFill>
                <a:latin typeface="Inter"/>
                <a:ea typeface="Inter"/>
                <a:cs typeface="Inter"/>
                <a:sym typeface="Inter"/>
              </a:defRPr>
            </a:lvl1pPr>
            <a:lvl2pPr indent="-317500" lvl="1" marL="9144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2pPr>
            <a:lvl3pPr indent="-317500" lvl="2" marL="13716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3pPr>
            <a:lvl4pPr indent="-317500" lvl="3" marL="18288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4pPr>
            <a:lvl5pPr indent="-317500" lvl="4" marL="22860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5pPr>
            <a:lvl6pPr indent="-317500" lvl="5" marL="27432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6pPr>
            <a:lvl7pPr indent="-317500" lvl="6" marL="32004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7pPr>
            <a:lvl8pPr indent="-317500" lvl="7" marL="36576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8pPr>
            <a:lvl9pPr indent="-317500" lvl="8" marL="41148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42"/>
          <p:cNvSpPr txBox="1"/>
          <p:nvPr>
            <p:ph idx="4294967295" type="title"/>
          </p:nvPr>
        </p:nvSpPr>
        <p:spPr>
          <a:xfrm>
            <a:off x="226525" y="753350"/>
            <a:ext cx="4673100" cy="41637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sz="8500"/>
              <a:t>Intro to Python</a:t>
            </a:r>
            <a:br>
              <a:rPr lang="en" sz="8500"/>
            </a:br>
            <a:r>
              <a:rPr b="0" lang="en" sz="1600"/>
              <a:t>By Chris Hinojosa (IEEE-ESB Vice President)</a:t>
            </a:r>
            <a:endParaRPr b="0" sz="1600"/>
          </a:p>
        </p:txBody>
      </p:sp>
      <p:pic>
        <p:nvPicPr>
          <p:cNvPr id="275" name="Google Shape;275;p42"/>
          <p:cNvPicPr preferRelativeResize="0"/>
          <p:nvPr/>
        </p:nvPicPr>
        <p:blipFill>
          <a:blip r:embed="rId3">
            <a:alphaModFix/>
          </a:blip>
          <a:stretch>
            <a:fillRect/>
          </a:stretch>
        </p:blipFill>
        <p:spPr>
          <a:xfrm>
            <a:off x="4411125" y="214650"/>
            <a:ext cx="4555226" cy="4714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51"/>
          <p:cNvSpPr txBox="1"/>
          <p:nvPr>
            <p:ph type="title"/>
          </p:nvPr>
        </p:nvSpPr>
        <p:spPr>
          <a:xfrm>
            <a:off x="4835400" y="724075"/>
            <a:ext cx="4045200" cy="1482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Input and  Output</a:t>
            </a:r>
            <a:endParaRPr/>
          </a:p>
        </p:txBody>
      </p:sp>
      <p:sp>
        <p:nvSpPr>
          <p:cNvPr id="349" name="Google Shape;349;p51"/>
          <p:cNvSpPr txBox="1"/>
          <p:nvPr>
            <p:ph idx="1" type="subTitle"/>
          </p:nvPr>
        </p:nvSpPr>
        <p:spPr>
          <a:xfrm>
            <a:off x="4835400" y="2682875"/>
            <a:ext cx="4045200" cy="2134500"/>
          </a:xfrm>
          <a:prstGeom prst="rect">
            <a:avLst/>
          </a:prstGeom>
        </p:spPr>
        <p:txBody>
          <a:bodyPr anchorCtr="0" anchor="t" bIns="91425" lIns="91425" spcFirstLastPara="1" rIns="91425" wrap="square" tIns="91425">
            <a:normAutofit/>
          </a:bodyPr>
          <a:lstStyle/>
          <a:p>
            <a:pPr indent="-361950" lvl="0" marL="457200" rtl="0" algn="ctr">
              <a:spcBef>
                <a:spcPts val="0"/>
              </a:spcBef>
              <a:spcAft>
                <a:spcPts val="0"/>
              </a:spcAft>
              <a:buSzPts val="2100"/>
              <a:buChar char="●"/>
            </a:pPr>
            <a:r>
              <a:rPr lang="en"/>
              <a:t>Now remember how you used to cout to print something in the console, now just put print(“text”) :)) and cin is just </a:t>
            </a:r>
            <a:r>
              <a:rPr lang="en"/>
              <a:t>input</a:t>
            </a:r>
            <a:endParaRPr/>
          </a:p>
        </p:txBody>
      </p:sp>
      <p:pic>
        <p:nvPicPr>
          <p:cNvPr id="350" name="Google Shape;350;p51"/>
          <p:cNvPicPr preferRelativeResize="0"/>
          <p:nvPr/>
        </p:nvPicPr>
        <p:blipFill>
          <a:blip r:embed="rId3">
            <a:alphaModFix/>
          </a:blip>
          <a:stretch>
            <a:fillRect/>
          </a:stretch>
        </p:blipFill>
        <p:spPr>
          <a:xfrm>
            <a:off x="61400" y="1402030"/>
            <a:ext cx="4420449" cy="265287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52"/>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Conditionals</a:t>
            </a:r>
            <a:endParaRPr/>
          </a:p>
        </p:txBody>
      </p:sp>
      <p:sp>
        <p:nvSpPr>
          <p:cNvPr id="356" name="Google Shape;356;p52"/>
          <p:cNvSpPr txBox="1"/>
          <p:nvPr>
            <p:ph idx="1" type="subTitle"/>
          </p:nvPr>
        </p:nvSpPr>
        <p:spPr>
          <a:xfrm>
            <a:off x="265500" y="2803075"/>
            <a:ext cx="4045200" cy="1954200"/>
          </a:xfrm>
          <a:prstGeom prst="rect">
            <a:avLst/>
          </a:prstGeom>
        </p:spPr>
        <p:txBody>
          <a:bodyPr anchorCtr="0" anchor="t" bIns="91425" lIns="91425" spcFirstLastPara="1" rIns="91425" wrap="square" tIns="91425">
            <a:normAutofit lnSpcReduction="10000"/>
          </a:bodyPr>
          <a:lstStyle/>
          <a:p>
            <a:pPr indent="-361950" lvl="0" marL="457200" rtl="0" algn="ctr">
              <a:spcBef>
                <a:spcPts val="0"/>
              </a:spcBef>
              <a:spcAft>
                <a:spcPts val="0"/>
              </a:spcAft>
              <a:buSzPts val="2100"/>
              <a:buChar char="●"/>
            </a:pPr>
            <a:r>
              <a:rPr lang="en"/>
              <a:t>As you can see when you are making an if statement there is no </a:t>
            </a:r>
            <a:r>
              <a:rPr lang="en"/>
              <a:t>quotation</a:t>
            </a:r>
            <a:r>
              <a:rPr lang="en"/>
              <a:t> marks rather we are going to be using </a:t>
            </a:r>
            <a:r>
              <a:rPr lang="en"/>
              <a:t>indentations and colons</a:t>
            </a:r>
            <a:endParaRPr/>
          </a:p>
        </p:txBody>
      </p:sp>
      <p:pic>
        <p:nvPicPr>
          <p:cNvPr id="357" name="Google Shape;357;p52"/>
          <p:cNvPicPr preferRelativeResize="0"/>
          <p:nvPr/>
        </p:nvPicPr>
        <p:blipFill>
          <a:blip r:embed="rId3">
            <a:alphaModFix/>
          </a:blip>
          <a:stretch>
            <a:fillRect/>
          </a:stretch>
        </p:blipFill>
        <p:spPr>
          <a:xfrm>
            <a:off x="4770530" y="1702605"/>
            <a:ext cx="4085950" cy="18721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53"/>
          <p:cNvSpPr txBox="1"/>
          <p:nvPr>
            <p:ph type="title"/>
          </p:nvPr>
        </p:nvSpPr>
        <p:spPr>
          <a:xfrm>
            <a:off x="265500" y="431950"/>
            <a:ext cx="4045200" cy="1482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Loops</a:t>
            </a:r>
            <a:endParaRPr/>
          </a:p>
        </p:txBody>
      </p:sp>
      <p:sp>
        <p:nvSpPr>
          <p:cNvPr id="363" name="Google Shape;363;p53"/>
          <p:cNvSpPr txBox="1"/>
          <p:nvPr>
            <p:ph idx="1" type="subTitle"/>
          </p:nvPr>
        </p:nvSpPr>
        <p:spPr>
          <a:xfrm>
            <a:off x="265500" y="2051925"/>
            <a:ext cx="4045200" cy="2895600"/>
          </a:xfrm>
          <a:prstGeom prst="rect">
            <a:avLst/>
          </a:prstGeom>
        </p:spPr>
        <p:txBody>
          <a:bodyPr anchorCtr="0" anchor="t" bIns="91425" lIns="91425" spcFirstLastPara="1" rIns="91425" wrap="square" tIns="91425">
            <a:normAutofit fontScale="92500" lnSpcReduction="20000"/>
          </a:bodyPr>
          <a:lstStyle/>
          <a:p>
            <a:pPr indent="-351948" lvl="0" marL="457200" rtl="0" algn="ctr">
              <a:spcBef>
                <a:spcPts val="0"/>
              </a:spcBef>
              <a:spcAft>
                <a:spcPts val="0"/>
              </a:spcAft>
              <a:buSzPct val="100000"/>
              <a:buChar char="●"/>
            </a:pPr>
            <a:r>
              <a:rPr lang="en"/>
              <a:t>You are going to see that for looks way different than before you are going to see that you declare a variable within a range</a:t>
            </a:r>
            <a:endParaRPr/>
          </a:p>
          <a:p>
            <a:pPr indent="0" lvl="0" marL="457200" rtl="0" algn="ctr">
              <a:spcBef>
                <a:spcPts val="0"/>
              </a:spcBef>
              <a:spcAft>
                <a:spcPts val="0"/>
              </a:spcAft>
              <a:buNone/>
            </a:pPr>
            <a:r>
              <a:t/>
            </a:r>
            <a:endParaRPr/>
          </a:p>
          <a:p>
            <a:pPr indent="-351948" lvl="0" marL="457200" rtl="0" algn="ctr">
              <a:spcBef>
                <a:spcPts val="0"/>
              </a:spcBef>
              <a:spcAft>
                <a:spcPts val="0"/>
              </a:spcAft>
              <a:buSzPct val="100000"/>
              <a:buChar char="●"/>
            </a:pPr>
            <a:r>
              <a:rPr lang="en"/>
              <a:t>While follows around the same rules as C++ where while the condition is met it keeps going </a:t>
            </a:r>
            <a:endParaRPr/>
          </a:p>
          <a:p>
            <a:pPr indent="0" lvl="0" marL="457200" rtl="0" algn="ctr">
              <a:spcBef>
                <a:spcPts val="0"/>
              </a:spcBef>
              <a:spcAft>
                <a:spcPts val="0"/>
              </a:spcAft>
              <a:buNone/>
            </a:pPr>
            <a:r>
              <a:t/>
            </a:r>
            <a:endParaRPr/>
          </a:p>
        </p:txBody>
      </p:sp>
      <p:pic>
        <p:nvPicPr>
          <p:cNvPr id="364" name="Google Shape;364;p53"/>
          <p:cNvPicPr preferRelativeResize="0"/>
          <p:nvPr/>
        </p:nvPicPr>
        <p:blipFill>
          <a:blip r:embed="rId3">
            <a:alphaModFix/>
          </a:blip>
          <a:stretch>
            <a:fillRect/>
          </a:stretch>
        </p:blipFill>
        <p:spPr>
          <a:xfrm>
            <a:off x="4683925" y="1244450"/>
            <a:ext cx="4366675" cy="26545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54"/>
          <p:cNvSpPr txBox="1"/>
          <p:nvPr>
            <p:ph type="title"/>
          </p:nvPr>
        </p:nvSpPr>
        <p:spPr>
          <a:xfrm>
            <a:off x="4835400" y="313450"/>
            <a:ext cx="4045200" cy="1482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Working with Files</a:t>
            </a:r>
            <a:endParaRPr/>
          </a:p>
        </p:txBody>
      </p:sp>
      <p:sp>
        <p:nvSpPr>
          <p:cNvPr id="370" name="Google Shape;370;p54"/>
          <p:cNvSpPr txBox="1"/>
          <p:nvPr>
            <p:ph idx="1" type="subTitle"/>
          </p:nvPr>
        </p:nvSpPr>
        <p:spPr>
          <a:xfrm>
            <a:off x="4835400" y="2083200"/>
            <a:ext cx="4045200" cy="2984700"/>
          </a:xfrm>
          <a:prstGeom prst="rect">
            <a:avLst/>
          </a:prstGeom>
        </p:spPr>
        <p:txBody>
          <a:bodyPr anchorCtr="0" anchor="t" bIns="91425" lIns="91425" spcFirstLastPara="1" rIns="91425" wrap="square" tIns="91425">
            <a:normAutofit lnSpcReduction="10000"/>
          </a:bodyPr>
          <a:lstStyle/>
          <a:p>
            <a:pPr indent="-361950" lvl="0" marL="457200" rtl="0" algn="ctr">
              <a:spcBef>
                <a:spcPts val="0"/>
              </a:spcBef>
              <a:spcAft>
                <a:spcPts val="0"/>
              </a:spcAft>
              <a:buSzPts val="2100"/>
              <a:buChar char="●"/>
            </a:pPr>
            <a:r>
              <a:rPr lang="en"/>
              <a:t>When you are looking at the file structure you are going to notice that you are going to be able to see w, r, and a</a:t>
            </a:r>
            <a:endParaRPr/>
          </a:p>
          <a:p>
            <a:pPr indent="-361950" lvl="0" marL="457200" rtl="0" algn="ctr">
              <a:spcBef>
                <a:spcPts val="0"/>
              </a:spcBef>
              <a:spcAft>
                <a:spcPts val="0"/>
              </a:spcAft>
              <a:buSzPts val="2100"/>
              <a:buChar char="●"/>
            </a:pPr>
            <a:r>
              <a:rPr lang="en"/>
              <a:t>W is write mode (notice how it made new file)</a:t>
            </a:r>
            <a:endParaRPr/>
          </a:p>
          <a:p>
            <a:pPr indent="-361950" lvl="0" marL="457200" rtl="0" algn="ctr">
              <a:spcBef>
                <a:spcPts val="0"/>
              </a:spcBef>
              <a:spcAft>
                <a:spcPts val="0"/>
              </a:spcAft>
              <a:buSzPts val="2100"/>
              <a:buChar char="●"/>
            </a:pPr>
            <a:r>
              <a:rPr lang="en"/>
              <a:t>R is read mode</a:t>
            </a:r>
            <a:endParaRPr/>
          </a:p>
          <a:p>
            <a:pPr indent="-361950" lvl="0" marL="457200" rtl="0" algn="ctr">
              <a:spcBef>
                <a:spcPts val="0"/>
              </a:spcBef>
              <a:spcAft>
                <a:spcPts val="0"/>
              </a:spcAft>
              <a:buSzPts val="2100"/>
              <a:buChar char="●"/>
            </a:pPr>
            <a:r>
              <a:rPr lang="en"/>
              <a:t>A is a append mode</a:t>
            </a:r>
            <a:endParaRPr/>
          </a:p>
        </p:txBody>
      </p:sp>
      <p:pic>
        <p:nvPicPr>
          <p:cNvPr id="371" name="Google Shape;371;p54"/>
          <p:cNvPicPr preferRelativeResize="0"/>
          <p:nvPr/>
        </p:nvPicPr>
        <p:blipFill>
          <a:blip r:embed="rId3">
            <a:alphaModFix/>
          </a:blip>
          <a:stretch>
            <a:fillRect/>
          </a:stretch>
        </p:blipFill>
        <p:spPr>
          <a:xfrm>
            <a:off x="52225" y="943625"/>
            <a:ext cx="4354524" cy="33769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55"/>
          <p:cNvSpPr txBox="1"/>
          <p:nvPr>
            <p:ph type="title"/>
          </p:nvPr>
        </p:nvSpPr>
        <p:spPr>
          <a:xfrm>
            <a:off x="265500" y="649625"/>
            <a:ext cx="4045200" cy="14823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String</a:t>
            </a:r>
            <a:r>
              <a:rPr lang="en"/>
              <a:t> and List Manipulation</a:t>
            </a:r>
            <a:endParaRPr/>
          </a:p>
        </p:txBody>
      </p:sp>
      <p:sp>
        <p:nvSpPr>
          <p:cNvPr id="377" name="Google Shape;377;p55"/>
          <p:cNvSpPr txBox="1"/>
          <p:nvPr>
            <p:ph idx="1" type="subTitle"/>
          </p:nvPr>
        </p:nvSpPr>
        <p:spPr>
          <a:xfrm>
            <a:off x="265500" y="2131925"/>
            <a:ext cx="4045200" cy="2835900"/>
          </a:xfrm>
          <a:prstGeom prst="rect">
            <a:avLst/>
          </a:prstGeom>
        </p:spPr>
        <p:txBody>
          <a:bodyPr anchorCtr="0" anchor="t" bIns="91425" lIns="91425" spcFirstLastPara="1" rIns="91425" wrap="square" tIns="91425">
            <a:normAutofit/>
          </a:bodyPr>
          <a:lstStyle/>
          <a:p>
            <a:pPr indent="-361950" lvl="0" marL="457200" rtl="0" algn="ctr">
              <a:spcBef>
                <a:spcPts val="0"/>
              </a:spcBef>
              <a:spcAft>
                <a:spcPts val="0"/>
              </a:spcAft>
              <a:buSzPts val="2100"/>
              <a:buChar char="●"/>
            </a:pPr>
            <a:r>
              <a:rPr lang="en"/>
              <a:t>These are some of the basics of the </a:t>
            </a:r>
            <a:r>
              <a:rPr lang="en"/>
              <a:t>string manipulation, you can see that I declared the word Python and how it can be accessed, awhile guess can be changed to upper or lower case </a:t>
            </a:r>
            <a:endParaRPr/>
          </a:p>
        </p:txBody>
      </p:sp>
      <p:pic>
        <p:nvPicPr>
          <p:cNvPr id="378" name="Google Shape;378;p55"/>
          <p:cNvPicPr preferRelativeResize="0"/>
          <p:nvPr/>
        </p:nvPicPr>
        <p:blipFill>
          <a:blip r:embed="rId3">
            <a:alphaModFix/>
          </a:blip>
          <a:stretch>
            <a:fillRect/>
          </a:stretch>
        </p:blipFill>
        <p:spPr>
          <a:xfrm>
            <a:off x="4643325" y="498150"/>
            <a:ext cx="4398825" cy="41471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56"/>
          <p:cNvSpPr txBox="1"/>
          <p:nvPr>
            <p:ph type="title"/>
          </p:nvPr>
        </p:nvSpPr>
        <p:spPr>
          <a:xfrm>
            <a:off x="265500" y="649625"/>
            <a:ext cx="4045200" cy="14823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String and List Manipulation</a:t>
            </a:r>
            <a:endParaRPr/>
          </a:p>
        </p:txBody>
      </p:sp>
      <p:sp>
        <p:nvSpPr>
          <p:cNvPr id="384" name="Google Shape;384;p56"/>
          <p:cNvSpPr txBox="1"/>
          <p:nvPr>
            <p:ph idx="1" type="subTitle"/>
          </p:nvPr>
        </p:nvSpPr>
        <p:spPr>
          <a:xfrm>
            <a:off x="265500" y="2131925"/>
            <a:ext cx="4045200" cy="2835900"/>
          </a:xfrm>
          <a:prstGeom prst="rect">
            <a:avLst/>
          </a:prstGeom>
        </p:spPr>
        <p:txBody>
          <a:bodyPr anchorCtr="0" anchor="t" bIns="91425" lIns="91425" spcFirstLastPara="1" rIns="91425" wrap="square" tIns="91425">
            <a:normAutofit/>
          </a:bodyPr>
          <a:lstStyle/>
          <a:p>
            <a:pPr indent="-361950" lvl="0" marL="457200" rtl="0" algn="ctr">
              <a:spcBef>
                <a:spcPts val="0"/>
              </a:spcBef>
              <a:spcAft>
                <a:spcPts val="0"/>
              </a:spcAft>
              <a:buSzPts val="2100"/>
              <a:buChar char="●"/>
            </a:pPr>
            <a:r>
              <a:rPr lang="en"/>
              <a:t>Here are somethings to learn when you are inputting info </a:t>
            </a:r>
            <a:r>
              <a:rPr lang="en"/>
              <a:t>within a list and this is going to pertain to your assignment you can put data within a string and append it to give it a bit of space</a:t>
            </a:r>
            <a:endParaRPr/>
          </a:p>
        </p:txBody>
      </p:sp>
      <p:pic>
        <p:nvPicPr>
          <p:cNvPr id="385" name="Google Shape;385;p56"/>
          <p:cNvPicPr preferRelativeResize="0"/>
          <p:nvPr/>
        </p:nvPicPr>
        <p:blipFill>
          <a:blip r:embed="rId3">
            <a:alphaModFix/>
          </a:blip>
          <a:stretch>
            <a:fillRect/>
          </a:stretch>
        </p:blipFill>
        <p:spPr>
          <a:xfrm>
            <a:off x="4635000" y="738450"/>
            <a:ext cx="4425650" cy="34635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57"/>
          <p:cNvSpPr txBox="1"/>
          <p:nvPr>
            <p:ph type="title"/>
          </p:nvPr>
        </p:nvSpPr>
        <p:spPr>
          <a:xfrm>
            <a:off x="4731300" y="632950"/>
            <a:ext cx="4045200" cy="14823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Small Assignment Time</a:t>
            </a:r>
            <a:endParaRPr/>
          </a:p>
        </p:txBody>
      </p:sp>
      <p:sp>
        <p:nvSpPr>
          <p:cNvPr id="391" name="Google Shape;391;p57"/>
          <p:cNvSpPr txBox="1"/>
          <p:nvPr>
            <p:ph idx="1" type="subTitle"/>
          </p:nvPr>
        </p:nvSpPr>
        <p:spPr>
          <a:xfrm>
            <a:off x="4789650" y="2067400"/>
            <a:ext cx="4045200" cy="2784300"/>
          </a:xfrm>
          <a:prstGeom prst="rect">
            <a:avLst/>
          </a:prstGeom>
        </p:spPr>
        <p:txBody>
          <a:bodyPr anchorCtr="0" anchor="t" bIns="91425" lIns="91425" spcFirstLastPara="1" rIns="91425" wrap="square" tIns="91425">
            <a:normAutofit lnSpcReduction="20000"/>
          </a:bodyPr>
          <a:lstStyle/>
          <a:p>
            <a:pPr indent="-361950" lvl="0" marL="457200" rtl="0" algn="ctr">
              <a:spcBef>
                <a:spcPts val="0"/>
              </a:spcBef>
              <a:spcAft>
                <a:spcPts val="0"/>
              </a:spcAft>
              <a:buSzPts val="2100"/>
              <a:buChar char="●"/>
            </a:pPr>
            <a:r>
              <a:rPr lang="en"/>
              <a:t>We are going to be working on a small assignment for where you are going to be making a hangman game using Python, if you have an example using C++ on your person you may use if not I will be </a:t>
            </a:r>
            <a:r>
              <a:rPr lang="en"/>
              <a:t>providing you one</a:t>
            </a:r>
            <a:endParaRPr/>
          </a:p>
        </p:txBody>
      </p:sp>
      <p:pic>
        <p:nvPicPr>
          <p:cNvPr id="392" name="Google Shape;392;p57"/>
          <p:cNvPicPr preferRelativeResize="0"/>
          <p:nvPr/>
        </p:nvPicPr>
        <p:blipFill>
          <a:blip r:embed="rId3">
            <a:alphaModFix/>
          </a:blip>
          <a:stretch>
            <a:fillRect/>
          </a:stretch>
        </p:blipFill>
        <p:spPr>
          <a:xfrm>
            <a:off x="316800" y="566849"/>
            <a:ext cx="3859700" cy="3859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pic>
        <p:nvPicPr>
          <p:cNvPr id="280" name="Google Shape;280;p43"/>
          <p:cNvPicPr preferRelativeResize="0"/>
          <p:nvPr>
            <p:ph idx="2" type="pic"/>
          </p:nvPr>
        </p:nvPicPr>
        <p:blipFill rotWithShape="1">
          <a:blip r:embed="rId3">
            <a:alphaModFix/>
          </a:blip>
          <a:srcRect b="0" l="5689" r="5681" t="0"/>
          <a:stretch/>
        </p:blipFill>
        <p:spPr>
          <a:xfrm>
            <a:off x="5143500" y="652063"/>
            <a:ext cx="3402675" cy="3839375"/>
          </a:xfrm>
          <a:prstGeom prst="rect">
            <a:avLst/>
          </a:prstGeom>
        </p:spPr>
      </p:pic>
      <p:sp>
        <p:nvSpPr>
          <p:cNvPr id="281" name="Google Shape;281;p43"/>
          <p:cNvSpPr txBox="1"/>
          <p:nvPr>
            <p:ph type="title"/>
          </p:nvPr>
        </p:nvSpPr>
        <p:spPr>
          <a:xfrm>
            <a:off x="226525" y="1271099"/>
            <a:ext cx="4119000" cy="81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JOIN THE DISCORD </a:t>
            </a:r>
            <a:endParaRPr/>
          </a:p>
        </p:txBody>
      </p:sp>
      <p:sp>
        <p:nvSpPr>
          <p:cNvPr id="282" name="Google Shape;282;p43"/>
          <p:cNvSpPr txBox="1"/>
          <p:nvPr>
            <p:ph idx="1" type="body"/>
          </p:nvPr>
        </p:nvSpPr>
        <p:spPr>
          <a:xfrm>
            <a:off x="226525" y="2080439"/>
            <a:ext cx="4119000" cy="1678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This will have the links needed for this workshop</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44"/>
          <p:cNvSpPr txBox="1"/>
          <p:nvPr>
            <p:ph idx="3" type="body"/>
          </p:nvPr>
        </p:nvSpPr>
        <p:spPr>
          <a:xfrm>
            <a:off x="138550" y="2621100"/>
            <a:ext cx="424800" cy="220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a:p>
            <a:pPr indent="0" lvl="0" marL="0" rtl="0" algn="ctr">
              <a:spcBef>
                <a:spcPts val="0"/>
              </a:spcBef>
              <a:spcAft>
                <a:spcPts val="0"/>
              </a:spcAft>
              <a:buNone/>
            </a:pPr>
            <a:r>
              <a:rPr lang="en"/>
              <a:t>2</a:t>
            </a:r>
            <a:endParaRPr/>
          </a:p>
          <a:p>
            <a:pPr indent="0" lvl="0" marL="0" rtl="0" algn="ctr">
              <a:spcBef>
                <a:spcPts val="0"/>
              </a:spcBef>
              <a:spcAft>
                <a:spcPts val="0"/>
              </a:spcAft>
              <a:buNone/>
            </a:pPr>
            <a:r>
              <a:rPr lang="en"/>
              <a:t>3</a:t>
            </a:r>
            <a:endParaRPr/>
          </a:p>
          <a:p>
            <a:pPr indent="0" lvl="0" marL="0" rtl="0" algn="ctr">
              <a:spcBef>
                <a:spcPts val="0"/>
              </a:spcBef>
              <a:spcAft>
                <a:spcPts val="0"/>
              </a:spcAft>
              <a:buNone/>
            </a:pPr>
            <a:r>
              <a:rPr lang="en"/>
              <a:t>4</a:t>
            </a:r>
            <a:endParaRPr/>
          </a:p>
          <a:p>
            <a:pPr indent="0" lvl="0" marL="0" rtl="0" algn="ctr">
              <a:spcBef>
                <a:spcPts val="0"/>
              </a:spcBef>
              <a:spcAft>
                <a:spcPts val="0"/>
              </a:spcAft>
              <a:buNone/>
            </a:pPr>
            <a:r>
              <a:rPr lang="en"/>
              <a:t>5</a:t>
            </a:r>
            <a:endParaRPr/>
          </a:p>
          <a:p>
            <a:pPr indent="0" lvl="0" marL="0" rtl="0" algn="ctr">
              <a:spcBef>
                <a:spcPts val="0"/>
              </a:spcBef>
              <a:spcAft>
                <a:spcPts val="0"/>
              </a:spcAft>
              <a:buNone/>
            </a:pPr>
            <a:r>
              <a:rPr lang="en"/>
              <a:t>6</a:t>
            </a:r>
            <a:endParaRPr/>
          </a:p>
          <a:p>
            <a:pPr indent="0" lvl="0" marL="0" rtl="0" algn="ctr">
              <a:spcBef>
                <a:spcPts val="0"/>
              </a:spcBef>
              <a:spcAft>
                <a:spcPts val="0"/>
              </a:spcAft>
              <a:buNone/>
            </a:pPr>
            <a:r>
              <a:rPr lang="en"/>
              <a:t>7</a:t>
            </a:r>
            <a:endParaRPr/>
          </a:p>
          <a:p>
            <a:pPr indent="0" lvl="0" marL="0" rtl="0" algn="ctr">
              <a:spcBef>
                <a:spcPts val="0"/>
              </a:spcBef>
              <a:spcAft>
                <a:spcPts val="0"/>
              </a:spcAft>
              <a:buNone/>
            </a:pPr>
            <a:r>
              <a:rPr lang="en"/>
              <a:t>8</a:t>
            </a:r>
            <a:endParaRPr/>
          </a:p>
          <a:p>
            <a:pPr indent="0" lvl="0" marL="0" rtl="0" algn="ctr">
              <a:spcBef>
                <a:spcPts val="0"/>
              </a:spcBef>
              <a:spcAft>
                <a:spcPts val="0"/>
              </a:spcAft>
              <a:buNone/>
            </a:pPr>
            <a:r>
              <a:rPr lang="en"/>
              <a:t>9</a:t>
            </a:r>
            <a:endParaRPr/>
          </a:p>
        </p:txBody>
      </p:sp>
      <p:sp>
        <p:nvSpPr>
          <p:cNvPr id="288" name="Google Shape;288;p44"/>
          <p:cNvSpPr txBox="1"/>
          <p:nvPr>
            <p:ph idx="1" type="body"/>
          </p:nvPr>
        </p:nvSpPr>
        <p:spPr>
          <a:xfrm>
            <a:off x="6325910" y="2621103"/>
            <a:ext cx="2612700" cy="2201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Goals</a:t>
            </a:r>
            <a:endParaRPr/>
          </a:p>
          <a:p>
            <a:pPr indent="0" lvl="0" marL="0" rtl="0" algn="r">
              <a:spcBef>
                <a:spcPts val="0"/>
              </a:spcBef>
              <a:spcAft>
                <a:spcPts val="0"/>
              </a:spcAft>
              <a:buNone/>
            </a:pPr>
            <a:r>
              <a:rPr lang="en"/>
              <a:t>Installation of Python</a:t>
            </a:r>
            <a:endParaRPr/>
          </a:p>
          <a:p>
            <a:pPr indent="0" lvl="0" marL="0" rtl="0" algn="r">
              <a:spcBef>
                <a:spcPts val="0"/>
              </a:spcBef>
              <a:spcAft>
                <a:spcPts val="0"/>
              </a:spcAft>
              <a:buNone/>
            </a:pPr>
            <a:r>
              <a:rPr lang="en"/>
              <a:t>Installation of VS Code</a:t>
            </a:r>
            <a:endParaRPr/>
          </a:p>
          <a:p>
            <a:pPr indent="0" lvl="0" marL="0" rtl="0" algn="r">
              <a:spcBef>
                <a:spcPts val="0"/>
              </a:spcBef>
              <a:spcAft>
                <a:spcPts val="0"/>
              </a:spcAft>
              <a:buNone/>
            </a:pPr>
            <a:r>
              <a:rPr lang="en"/>
              <a:t>Basics</a:t>
            </a:r>
            <a:endParaRPr/>
          </a:p>
          <a:p>
            <a:pPr indent="0" lvl="0" marL="0" rtl="0" algn="r">
              <a:spcBef>
                <a:spcPts val="0"/>
              </a:spcBef>
              <a:spcAft>
                <a:spcPts val="0"/>
              </a:spcAft>
              <a:buNone/>
            </a:pPr>
            <a:r>
              <a:rPr lang="en"/>
              <a:t>Functions </a:t>
            </a:r>
            <a:endParaRPr/>
          </a:p>
          <a:p>
            <a:pPr indent="0" lvl="0" marL="0" rtl="0" algn="r">
              <a:spcBef>
                <a:spcPts val="0"/>
              </a:spcBef>
              <a:spcAft>
                <a:spcPts val="0"/>
              </a:spcAft>
              <a:buNone/>
            </a:pPr>
            <a:r>
              <a:rPr lang="en"/>
              <a:t>Data Structures</a:t>
            </a:r>
            <a:endParaRPr/>
          </a:p>
          <a:p>
            <a:pPr indent="0" lvl="0" marL="0" rtl="0" algn="r">
              <a:spcBef>
                <a:spcPts val="0"/>
              </a:spcBef>
              <a:spcAft>
                <a:spcPts val="0"/>
              </a:spcAft>
              <a:buNone/>
            </a:pPr>
            <a:r>
              <a:rPr lang="en"/>
              <a:t>File Operations</a:t>
            </a:r>
            <a:endParaRPr/>
          </a:p>
          <a:p>
            <a:pPr indent="0" lvl="0" marL="0" rtl="0" algn="r">
              <a:spcBef>
                <a:spcPts val="0"/>
              </a:spcBef>
              <a:spcAft>
                <a:spcPts val="0"/>
              </a:spcAft>
              <a:buNone/>
            </a:pPr>
            <a:r>
              <a:rPr lang="en"/>
              <a:t>String Manipulation</a:t>
            </a:r>
            <a:endParaRPr/>
          </a:p>
          <a:p>
            <a:pPr indent="0" lvl="0" marL="0" rtl="0" algn="r">
              <a:spcBef>
                <a:spcPts val="0"/>
              </a:spcBef>
              <a:spcAft>
                <a:spcPts val="0"/>
              </a:spcAft>
              <a:buNone/>
            </a:pPr>
            <a:r>
              <a:rPr lang="en"/>
              <a:t>Small Assignment</a:t>
            </a:r>
            <a:endParaRPr/>
          </a:p>
        </p:txBody>
      </p:sp>
      <p:cxnSp>
        <p:nvCxnSpPr>
          <p:cNvPr id="289" name="Google Shape;289;p44"/>
          <p:cNvCxnSpPr/>
          <p:nvPr/>
        </p:nvCxnSpPr>
        <p:spPr>
          <a:xfrm flipH="1" rot="10800000">
            <a:off x="563100" y="2735775"/>
            <a:ext cx="7695000" cy="21300"/>
          </a:xfrm>
          <a:prstGeom prst="straightConnector1">
            <a:avLst/>
          </a:prstGeom>
          <a:noFill/>
          <a:ln cap="flat" cmpd="sng" w="9525">
            <a:solidFill>
              <a:schemeClr val="dk1"/>
            </a:solidFill>
            <a:prstDash val="dot"/>
            <a:round/>
            <a:headEnd len="med" w="med" type="none"/>
            <a:tailEnd len="med" w="med" type="none"/>
          </a:ln>
        </p:spPr>
      </p:cxnSp>
      <p:cxnSp>
        <p:nvCxnSpPr>
          <p:cNvPr id="290" name="Google Shape;290;p44"/>
          <p:cNvCxnSpPr/>
          <p:nvPr/>
        </p:nvCxnSpPr>
        <p:spPr>
          <a:xfrm>
            <a:off x="563100" y="3000800"/>
            <a:ext cx="6205200" cy="12900"/>
          </a:xfrm>
          <a:prstGeom prst="straightConnector1">
            <a:avLst/>
          </a:prstGeom>
          <a:noFill/>
          <a:ln cap="flat" cmpd="sng" w="9525">
            <a:solidFill>
              <a:schemeClr val="dk1"/>
            </a:solidFill>
            <a:prstDash val="dot"/>
            <a:round/>
            <a:headEnd len="med" w="med" type="none"/>
            <a:tailEnd len="med" w="med" type="none"/>
          </a:ln>
        </p:spPr>
      </p:cxnSp>
      <p:cxnSp>
        <p:nvCxnSpPr>
          <p:cNvPr id="291" name="Google Shape;291;p44"/>
          <p:cNvCxnSpPr/>
          <p:nvPr/>
        </p:nvCxnSpPr>
        <p:spPr>
          <a:xfrm>
            <a:off x="563100" y="3248450"/>
            <a:ext cx="6019800" cy="900"/>
          </a:xfrm>
          <a:prstGeom prst="straightConnector1">
            <a:avLst/>
          </a:prstGeom>
          <a:noFill/>
          <a:ln cap="flat" cmpd="sng" w="9525">
            <a:solidFill>
              <a:schemeClr val="dk1"/>
            </a:solidFill>
            <a:prstDash val="dot"/>
            <a:round/>
            <a:headEnd len="med" w="med" type="none"/>
            <a:tailEnd len="med" w="med" type="none"/>
          </a:ln>
        </p:spPr>
      </p:cxnSp>
      <p:cxnSp>
        <p:nvCxnSpPr>
          <p:cNvPr id="292" name="Google Shape;292;p44"/>
          <p:cNvCxnSpPr/>
          <p:nvPr/>
        </p:nvCxnSpPr>
        <p:spPr>
          <a:xfrm flipH="1" rot="10800000">
            <a:off x="563100" y="3475275"/>
            <a:ext cx="7549200" cy="5700"/>
          </a:xfrm>
          <a:prstGeom prst="straightConnector1">
            <a:avLst/>
          </a:prstGeom>
          <a:noFill/>
          <a:ln cap="flat" cmpd="sng" w="9525">
            <a:solidFill>
              <a:schemeClr val="dk1"/>
            </a:solidFill>
            <a:prstDash val="dot"/>
            <a:round/>
            <a:headEnd len="med" w="med" type="none"/>
            <a:tailEnd len="med" w="med" type="none"/>
          </a:ln>
        </p:spPr>
      </p:cxnSp>
      <p:cxnSp>
        <p:nvCxnSpPr>
          <p:cNvPr id="293" name="Google Shape;293;p44"/>
          <p:cNvCxnSpPr/>
          <p:nvPr/>
        </p:nvCxnSpPr>
        <p:spPr>
          <a:xfrm>
            <a:off x="563100" y="3719100"/>
            <a:ext cx="7278900" cy="6600"/>
          </a:xfrm>
          <a:prstGeom prst="straightConnector1">
            <a:avLst/>
          </a:prstGeom>
          <a:noFill/>
          <a:ln cap="flat" cmpd="sng" w="9525">
            <a:solidFill>
              <a:schemeClr val="dk1"/>
            </a:solidFill>
            <a:prstDash val="dot"/>
            <a:round/>
            <a:headEnd len="med" w="med" type="none"/>
            <a:tailEnd len="med" w="med" type="none"/>
          </a:ln>
        </p:spPr>
      </p:cxnSp>
      <p:cxnSp>
        <p:nvCxnSpPr>
          <p:cNvPr id="294" name="Google Shape;294;p44"/>
          <p:cNvCxnSpPr/>
          <p:nvPr/>
        </p:nvCxnSpPr>
        <p:spPr>
          <a:xfrm flipH="1" rot="10800000">
            <a:off x="563100" y="3976025"/>
            <a:ext cx="6728100" cy="3900"/>
          </a:xfrm>
          <a:prstGeom prst="straightConnector1">
            <a:avLst/>
          </a:prstGeom>
          <a:noFill/>
          <a:ln cap="flat" cmpd="sng" w="9525">
            <a:solidFill>
              <a:schemeClr val="dk1"/>
            </a:solidFill>
            <a:prstDash val="dot"/>
            <a:round/>
            <a:headEnd len="med" w="med" type="none"/>
            <a:tailEnd len="med" w="med" type="none"/>
          </a:ln>
        </p:spPr>
      </p:cxnSp>
      <p:cxnSp>
        <p:nvCxnSpPr>
          <p:cNvPr id="295" name="Google Shape;295;p44"/>
          <p:cNvCxnSpPr/>
          <p:nvPr/>
        </p:nvCxnSpPr>
        <p:spPr>
          <a:xfrm flipH="1" rot="10800000">
            <a:off x="563100" y="4226400"/>
            <a:ext cx="6758100" cy="4200"/>
          </a:xfrm>
          <a:prstGeom prst="straightConnector1">
            <a:avLst/>
          </a:prstGeom>
          <a:noFill/>
          <a:ln cap="flat" cmpd="sng" w="9525">
            <a:solidFill>
              <a:schemeClr val="dk1"/>
            </a:solidFill>
            <a:prstDash val="dot"/>
            <a:round/>
            <a:headEnd len="med" w="med" type="none"/>
            <a:tailEnd len="med" w="med" type="none"/>
          </a:ln>
        </p:spPr>
      </p:cxnSp>
      <p:cxnSp>
        <p:nvCxnSpPr>
          <p:cNvPr id="296" name="Google Shape;296;p44"/>
          <p:cNvCxnSpPr/>
          <p:nvPr/>
        </p:nvCxnSpPr>
        <p:spPr>
          <a:xfrm flipH="1" rot="10800000">
            <a:off x="563100" y="4446900"/>
            <a:ext cx="6828300" cy="13800"/>
          </a:xfrm>
          <a:prstGeom prst="straightConnector1">
            <a:avLst/>
          </a:prstGeom>
          <a:noFill/>
          <a:ln cap="flat" cmpd="sng" w="9525">
            <a:solidFill>
              <a:schemeClr val="dk1"/>
            </a:solidFill>
            <a:prstDash val="dot"/>
            <a:round/>
            <a:headEnd len="med" w="med" type="none"/>
            <a:tailEnd len="med" w="med" type="none"/>
          </a:ln>
        </p:spPr>
      </p:cxnSp>
      <p:cxnSp>
        <p:nvCxnSpPr>
          <p:cNvPr id="297" name="Google Shape;297;p44"/>
          <p:cNvCxnSpPr/>
          <p:nvPr/>
        </p:nvCxnSpPr>
        <p:spPr>
          <a:xfrm flipH="1" rot="10800000">
            <a:off x="563100" y="4697325"/>
            <a:ext cx="6467700" cy="1500"/>
          </a:xfrm>
          <a:prstGeom prst="straightConnector1">
            <a:avLst/>
          </a:prstGeom>
          <a:noFill/>
          <a:ln cap="flat" cmpd="sng" w="9525">
            <a:solidFill>
              <a:schemeClr val="dk1"/>
            </a:solidFill>
            <a:prstDash val="dot"/>
            <a:round/>
            <a:headEnd len="med" w="med" type="none"/>
            <a:tailEnd len="med" w="med" type="none"/>
          </a:ln>
        </p:spPr>
      </p:cxnSp>
      <p:sp>
        <p:nvSpPr>
          <p:cNvPr id="298" name="Google Shape;298;p44"/>
          <p:cNvSpPr txBox="1"/>
          <p:nvPr/>
        </p:nvSpPr>
        <p:spPr>
          <a:xfrm>
            <a:off x="226525" y="164380"/>
            <a:ext cx="1647300" cy="238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chemeClr val="dk1"/>
                </a:solidFill>
                <a:latin typeface="Roboto Mono"/>
                <a:ea typeface="Roboto Mono"/>
                <a:cs typeface="Roboto Mono"/>
                <a:sym typeface="Roboto Mono"/>
              </a:rPr>
              <a:t>TABLE OF CONTENTS</a:t>
            </a:r>
            <a:endParaRPr sz="600">
              <a:solidFill>
                <a:schemeClr val="dk1"/>
              </a:solidFill>
              <a:latin typeface="Roboto Mono"/>
              <a:ea typeface="Roboto Mono"/>
              <a:cs typeface="Roboto Mono"/>
              <a:sym typeface="Roboto Mono"/>
            </a:endParaRPr>
          </a:p>
        </p:txBody>
      </p:sp>
      <p:sp>
        <p:nvSpPr>
          <p:cNvPr id="299" name="Google Shape;299;p44"/>
          <p:cNvSpPr txBox="1"/>
          <p:nvPr/>
        </p:nvSpPr>
        <p:spPr>
          <a:xfrm>
            <a:off x="7234267" y="164380"/>
            <a:ext cx="1647300" cy="238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solidFill>
                  <a:schemeClr val="dk1"/>
                </a:solidFill>
                <a:latin typeface="Roboto Mono"/>
                <a:ea typeface="Roboto Mono"/>
                <a:cs typeface="Roboto Mono"/>
                <a:sym typeface="Roboto Mono"/>
              </a:rPr>
              <a:t>PRODUCT OVERVIEW</a:t>
            </a:r>
            <a:endParaRPr sz="600">
              <a:solidFill>
                <a:schemeClr val="dk1"/>
              </a:solidFill>
              <a:latin typeface="Roboto Mono"/>
              <a:ea typeface="Roboto Mono"/>
              <a:cs typeface="Roboto Mono"/>
              <a:sym typeface="Roboto Mono"/>
            </a:endParaRPr>
          </a:p>
        </p:txBody>
      </p:sp>
      <p:sp>
        <p:nvSpPr>
          <p:cNvPr id="300" name="Google Shape;300;p44"/>
          <p:cNvSpPr txBox="1"/>
          <p:nvPr>
            <p:ph idx="4" type="title"/>
          </p:nvPr>
        </p:nvSpPr>
        <p:spPr>
          <a:xfrm>
            <a:off x="302725" y="571800"/>
            <a:ext cx="6763500" cy="208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TABLE OF CONTENTS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45"/>
          <p:cNvSpPr txBox="1"/>
          <p:nvPr>
            <p:ph type="title"/>
          </p:nvPr>
        </p:nvSpPr>
        <p:spPr>
          <a:xfrm>
            <a:off x="416825" y="340175"/>
            <a:ext cx="8466900" cy="143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6300"/>
              <a:t>Installing Python</a:t>
            </a:r>
            <a:endParaRPr sz="6000"/>
          </a:p>
        </p:txBody>
      </p:sp>
      <p:sp>
        <p:nvSpPr>
          <p:cNvPr id="306" name="Google Shape;306;p45"/>
          <p:cNvSpPr txBox="1"/>
          <p:nvPr>
            <p:ph idx="1" type="subTitle"/>
          </p:nvPr>
        </p:nvSpPr>
        <p:spPr>
          <a:xfrm>
            <a:off x="226525" y="1412150"/>
            <a:ext cx="2999100" cy="3524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We are going to be installing Python via their website, ask for help if you need it</a:t>
            </a:r>
            <a:endParaRPr sz="1800"/>
          </a:p>
          <a:p>
            <a:pPr indent="-342900" lvl="0" marL="457200" rtl="0" algn="l">
              <a:spcBef>
                <a:spcPts val="0"/>
              </a:spcBef>
              <a:spcAft>
                <a:spcPts val="0"/>
              </a:spcAft>
              <a:buSzPts val="1800"/>
              <a:buChar char="●"/>
            </a:pPr>
            <a:r>
              <a:rPr lang="en" sz="1800"/>
              <a:t>Run the Installer Executable and make sure that you PRESS, Add Python.exe to PATH and admin priv</a:t>
            </a:r>
            <a:endParaRPr sz="1800"/>
          </a:p>
        </p:txBody>
      </p:sp>
      <p:pic>
        <p:nvPicPr>
          <p:cNvPr id="307" name="Google Shape;307;p45"/>
          <p:cNvPicPr preferRelativeResize="0"/>
          <p:nvPr/>
        </p:nvPicPr>
        <p:blipFill>
          <a:blip r:embed="rId3">
            <a:alphaModFix/>
          </a:blip>
          <a:stretch>
            <a:fillRect/>
          </a:stretch>
        </p:blipFill>
        <p:spPr>
          <a:xfrm>
            <a:off x="3378025" y="1654650"/>
            <a:ext cx="5613576" cy="273661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46"/>
          <p:cNvSpPr txBox="1"/>
          <p:nvPr>
            <p:ph type="title"/>
          </p:nvPr>
        </p:nvSpPr>
        <p:spPr>
          <a:xfrm>
            <a:off x="416825" y="340175"/>
            <a:ext cx="8466900" cy="143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6300"/>
              <a:t>Installing Python</a:t>
            </a:r>
            <a:endParaRPr sz="6000"/>
          </a:p>
        </p:txBody>
      </p:sp>
      <p:sp>
        <p:nvSpPr>
          <p:cNvPr id="313" name="Google Shape;313;p46"/>
          <p:cNvSpPr txBox="1"/>
          <p:nvPr>
            <p:ph idx="1" type="subTitle"/>
          </p:nvPr>
        </p:nvSpPr>
        <p:spPr>
          <a:xfrm>
            <a:off x="226525" y="1412150"/>
            <a:ext cx="4230300" cy="3524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We are going to be checking our path environmental or checking if the path file is good to go, press the </a:t>
            </a:r>
            <a:r>
              <a:rPr lang="en" sz="1800"/>
              <a:t>windows key and search environmental variables</a:t>
            </a:r>
            <a:endParaRPr sz="1800"/>
          </a:p>
          <a:p>
            <a:pPr indent="-342900" lvl="0" marL="457200" rtl="0" algn="l">
              <a:spcBef>
                <a:spcPts val="0"/>
              </a:spcBef>
              <a:spcAft>
                <a:spcPts val="0"/>
              </a:spcAft>
              <a:buSzPts val="1800"/>
              <a:buChar char="●"/>
            </a:pPr>
            <a:r>
              <a:rPr lang="en" sz="1800"/>
              <a:t>If this is not FOUND do not worry let me know on the spot please</a:t>
            </a:r>
            <a:endParaRPr sz="1800"/>
          </a:p>
          <a:p>
            <a:pPr indent="-342900" lvl="0" marL="457200" rtl="0" algn="l">
              <a:spcBef>
                <a:spcPts val="0"/>
              </a:spcBef>
              <a:spcAft>
                <a:spcPts val="0"/>
              </a:spcAft>
              <a:buSzPts val="1800"/>
              <a:buChar char="●"/>
            </a:pPr>
            <a:r>
              <a:rPr lang="en" sz="1800"/>
              <a:t>Run command below within your command prompt to see </a:t>
            </a:r>
            <a:endParaRPr sz="1800"/>
          </a:p>
        </p:txBody>
      </p:sp>
      <p:pic>
        <p:nvPicPr>
          <p:cNvPr id="314" name="Google Shape;314;p46"/>
          <p:cNvPicPr preferRelativeResize="0"/>
          <p:nvPr/>
        </p:nvPicPr>
        <p:blipFill>
          <a:blip r:embed="rId3">
            <a:alphaModFix/>
          </a:blip>
          <a:stretch>
            <a:fillRect/>
          </a:stretch>
        </p:blipFill>
        <p:spPr>
          <a:xfrm>
            <a:off x="5130700" y="1308825"/>
            <a:ext cx="3386209" cy="3731350"/>
          </a:xfrm>
          <a:prstGeom prst="rect">
            <a:avLst/>
          </a:prstGeom>
          <a:noFill/>
          <a:ln>
            <a:noFill/>
          </a:ln>
        </p:spPr>
      </p:pic>
      <p:pic>
        <p:nvPicPr>
          <p:cNvPr id="315" name="Google Shape;315;p46"/>
          <p:cNvPicPr preferRelativeResize="0"/>
          <p:nvPr/>
        </p:nvPicPr>
        <p:blipFill>
          <a:blip r:embed="rId4">
            <a:alphaModFix/>
          </a:blip>
          <a:stretch>
            <a:fillRect/>
          </a:stretch>
        </p:blipFill>
        <p:spPr>
          <a:xfrm>
            <a:off x="762000" y="4373425"/>
            <a:ext cx="7620000" cy="6667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7"/>
          <p:cNvSpPr txBox="1"/>
          <p:nvPr>
            <p:ph idx="1" type="subTitle"/>
          </p:nvPr>
        </p:nvSpPr>
        <p:spPr>
          <a:xfrm>
            <a:off x="265500" y="2803075"/>
            <a:ext cx="4045200" cy="2004300"/>
          </a:xfrm>
          <a:prstGeom prst="rect">
            <a:avLst/>
          </a:prstGeom>
        </p:spPr>
        <p:txBody>
          <a:bodyPr anchorCtr="0" anchor="t" bIns="91425" lIns="91425" spcFirstLastPara="1" rIns="91425" wrap="square" tIns="91425">
            <a:normAutofit/>
          </a:bodyPr>
          <a:lstStyle/>
          <a:p>
            <a:pPr indent="-326548" lvl="0" marL="457200" rtl="0" algn="l">
              <a:lnSpc>
                <a:spcPct val="80000"/>
              </a:lnSpc>
              <a:spcBef>
                <a:spcPts val="0"/>
              </a:spcBef>
              <a:spcAft>
                <a:spcPts val="0"/>
              </a:spcAft>
              <a:buSzPts val="1543"/>
              <a:buChar char="●"/>
            </a:pPr>
            <a:r>
              <a:rPr lang="en" sz="1542"/>
              <a:t>Via the link that was given find your installation, if you are windows make sure that you click the 64 bit version for better performance, run through the wizard and you should be good to go</a:t>
            </a:r>
            <a:endParaRPr sz="1542"/>
          </a:p>
          <a:p>
            <a:pPr indent="0" lvl="0" marL="0" rtl="0" algn="l">
              <a:lnSpc>
                <a:spcPct val="80000"/>
              </a:lnSpc>
              <a:spcBef>
                <a:spcPts val="0"/>
              </a:spcBef>
              <a:spcAft>
                <a:spcPts val="0"/>
              </a:spcAft>
              <a:buNone/>
            </a:pPr>
            <a:r>
              <a:t/>
            </a:r>
            <a:endParaRPr sz="1542"/>
          </a:p>
          <a:p>
            <a:pPr indent="-326548" lvl="0" marL="457200" rtl="0" algn="l">
              <a:lnSpc>
                <a:spcPct val="80000"/>
              </a:lnSpc>
              <a:spcBef>
                <a:spcPts val="0"/>
              </a:spcBef>
              <a:spcAft>
                <a:spcPts val="0"/>
              </a:spcAft>
              <a:buSzPts val="1543"/>
              <a:buChar char="●"/>
            </a:pPr>
            <a:r>
              <a:rPr lang="en" sz="1542"/>
              <a:t>Make sure that extensions </a:t>
            </a:r>
            <a:endParaRPr sz="1542"/>
          </a:p>
        </p:txBody>
      </p:sp>
      <p:sp>
        <p:nvSpPr>
          <p:cNvPr id="321" name="Google Shape;321;p47"/>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VS Code Installation</a:t>
            </a:r>
            <a:endParaRPr/>
          </a:p>
        </p:txBody>
      </p:sp>
      <p:pic>
        <p:nvPicPr>
          <p:cNvPr id="322" name="Google Shape;322;p47"/>
          <p:cNvPicPr preferRelativeResize="0"/>
          <p:nvPr/>
        </p:nvPicPr>
        <p:blipFill>
          <a:blip r:embed="rId3">
            <a:alphaModFix/>
          </a:blip>
          <a:stretch>
            <a:fillRect/>
          </a:stretch>
        </p:blipFill>
        <p:spPr>
          <a:xfrm>
            <a:off x="4844300" y="665025"/>
            <a:ext cx="4164075" cy="37076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48"/>
          <p:cNvSpPr txBox="1"/>
          <p:nvPr>
            <p:ph idx="1" type="subTitle"/>
          </p:nvPr>
        </p:nvSpPr>
        <p:spPr>
          <a:xfrm>
            <a:off x="265500" y="2803075"/>
            <a:ext cx="4045200" cy="20043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SzPts val="2100"/>
              <a:buChar char="●"/>
            </a:pPr>
            <a:r>
              <a:rPr lang="en"/>
              <a:t>What should we be looking out for when we differ from C++???</a:t>
            </a:r>
            <a:endParaRPr/>
          </a:p>
        </p:txBody>
      </p:sp>
      <p:sp>
        <p:nvSpPr>
          <p:cNvPr id="328" name="Google Shape;328;p48"/>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Basic Concepts</a:t>
            </a:r>
            <a:endParaRPr/>
          </a:p>
        </p:txBody>
      </p:sp>
      <p:pic>
        <p:nvPicPr>
          <p:cNvPr id="329" name="Google Shape;329;p48"/>
          <p:cNvPicPr preferRelativeResize="0"/>
          <p:nvPr/>
        </p:nvPicPr>
        <p:blipFill>
          <a:blip r:embed="rId3">
            <a:alphaModFix/>
          </a:blip>
          <a:stretch>
            <a:fillRect/>
          </a:stretch>
        </p:blipFill>
        <p:spPr>
          <a:xfrm>
            <a:off x="4674900" y="872600"/>
            <a:ext cx="4306150" cy="31861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49"/>
          <p:cNvSpPr txBox="1"/>
          <p:nvPr>
            <p:ph type="title"/>
          </p:nvPr>
        </p:nvSpPr>
        <p:spPr>
          <a:xfrm>
            <a:off x="325575" y="642275"/>
            <a:ext cx="4045200" cy="1482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Basics</a:t>
            </a:r>
            <a:endParaRPr/>
          </a:p>
        </p:txBody>
      </p:sp>
      <p:sp>
        <p:nvSpPr>
          <p:cNvPr id="335" name="Google Shape;335;p49"/>
          <p:cNvSpPr txBox="1"/>
          <p:nvPr>
            <p:ph idx="1" type="subTitle"/>
          </p:nvPr>
        </p:nvSpPr>
        <p:spPr>
          <a:xfrm>
            <a:off x="265500" y="2233425"/>
            <a:ext cx="4045200" cy="2824500"/>
          </a:xfrm>
          <a:prstGeom prst="rect">
            <a:avLst/>
          </a:prstGeom>
        </p:spPr>
        <p:txBody>
          <a:bodyPr anchorCtr="0" anchor="t" bIns="91425" lIns="91425" spcFirstLastPara="1" rIns="91425" wrap="square" tIns="91425">
            <a:normAutofit/>
          </a:bodyPr>
          <a:lstStyle/>
          <a:p>
            <a:pPr indent="-361950" lvl="0" marL="457200" rtl="0" algn="ctr">
              <a:spcBef>
                <a:spcPts val="0"/>
              </a:spcBef>
              <a:spcAft>
                <a:spcPts val="0"/>
              </a:spcAft>
              <a:buSzPts val="2100"/>
              <a:buChar char="●"/>
            </a:pPr>
            <a:r>
              <a:rPr lang="en"/>
              <a:t>Let’s make a quick comment in our using an if </a:t>
            </a:r>
            <a:r>
              <a:rPr lang="en"/>
              <a:t>statement</a:t>
            </a:r>
            <a:endParaRPr/>
          </a:p>
          <a:p>
            <a:pPr indent="-361950" lvl="0" marL="457200" rtl="0" algn="ctr">
              <a:spcBef>
                <a:spcPts val="0"/>
              </a:spcBef>
              <a:spcAft>
                <a:spcPts val="0"/>
              </a:spcAft>
              <a:buSzPts val="2100"/>
              <a:buChar char="●"/>
            </a:pPr>
            <a:r>
              <a:rPr lang="en"/>
              <a:t>Notice there is no semicolon or how there is no brackets within the function?</a:t>
            </a:r>
            <a:endParaRPr/>
          </a:p>
          <a:p>
            <a:pPr indent="0" lvl="0" marL="457200" rtl="0" algn="ctr">
              <a:spcBef>
                <a:spcPts val="0"/>
              </a:spcBef>
              <a:spcAft>
                <a:spcPts val="0"/>
              </a:spcAft>
              <a:buNone/>
            </a:pPr>
            <a:r>
              <a:t/>
            </a:r>
            <a:endParaRPr/>
          </a:p>
        </p:txBody>
      </p:sp>
      <p:pic>
        <p:nvPicPr>
          <p:cNvPr id="336" name="Google Shape;336;p49"/>
          <p:cNvPicPr preferRelativeResize="0"/>
          <p:nvPr/>
        </p:nvPicPr>
        <p:blipFill>
          <a:blip r:embed="rId3">
            <a:alphaModFix/>
          </a:blip>
          <a:stretch>
            <a:fillRect/>
          </a:stretch>
        </p:blipFill>
        <p:spPr>
          <a:xfrm>
            <a:off x="4687175" y="1181825"/>
            <a:ext cx="4356675" cy="31725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50"/>
          <p:cNvSpPr txBox="1"/>
          <p:nvPr>
            <p:ph type="title"/>
          </p:nvPr>
        </p:nvSpPr>
        <p:spPr>
          <a:xfrm>
            <a:off x="4835400" y="724075"/>
            <a:ext cx="4045200" cy="1482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Data Types Variables</a:t>
            </a:r>
            <a:endParaRPr/>
          </a:p>
        </p:txBody>
      </p:sp>
      <p:sp>
        <p:nvSpPr>
          <p:cNvPr id="342" name="Google Shape;342;p50"/>
          <p:cNvSpPr txBox="1"/>
          <p:nvPr>
            <p:ph idx="1" type="subTitle"/>
          </p:nvPr>
        </p:nvSpPr>
        <p:spPr>
          <a:xfrm>
            <a:off x="4835400" y="2682875"/>
            <a:ext cx="4045200" cy="2134500"/>
          </a:xfrm>
          <a:prstGeom prst="rect">
            <a:avLst/>
          </a:prstGeom>
        </p:spPr>
        <p:txBody>
          <a:bodyPr anchorCtr="0" anchor="t" bIns="91425" lIns="91425" spcFirstLastPara="1" rIns="91425" wrap="square" tIns="91425">
            <a:normAutofit/>
          </a:bodyPr>
          <a:lstStyle/>
          <a:p>
            <a:pPr indent="-361950" lvl="0" marL="457200" rtl="0" algn="ctr">
              <a:spcBef>
                <a:spcPts val="0"/>
              </a:spcBef>
              <a:spcAft>
                <a:spcPts val="0"/>
              </a:spcAft>
              <a:buSzPts val="2100"/>
              <a:buChar char="●"/>
            </a:pPr>
            <a:r>
              <a:rPr lang="en"/>
              <a:t>As </a:t>
            </a:r>
            <a:r>
              <a:rPr lang="en"/>
              <a:t>you</a:t>
            </a:r>
            <a:r>
              <a:rPr lang="en"/>
              <a:t> can see from code, there are no variables </a:t>
            </a:r>
            <a:r>
              <a:rPr lang="en"/>
              <a:t>meaning</a:t>
            </a:r>
            <a:r>
              <a:rPr lang="en"/>
              <a:t> that in code, Python reads the data that you input </a:t>
            </a:r>
            <a:r>
              <a:rPr lang="en"/>
              <a:t>with</a:t>
            </a:r>
            <a:r>
              <a:rPr lang="en"/>
              <a:t> the variable to determine the data type</a:t>
            </a:r>
            <a:endParaRPr/>
          </a:p>
        </p:txBody>
      </p:sp>
      <p:pic>
        <p:nvPicPr>
          <p:cNvPr id="343" name="Google Shape;343;p50"/>
          <p:cNvPicPr preferRelativeResize="0"/>
          <p:nvPr/>
        </p:nvPicPr>
        <p:blipFill>
          <a:blip r:embed="rId3">
            <a:alphaModFix/>
          </a:blip>
          <a:stretch>
            <a:fillRect/>
          </a:stretch>
        </p:blipFill>
        <p:spPr>
          <a:xfrm>
            <a:off x="159300" y="1742675"/>
            <a:ext cx="4187375" cy="18741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roduct / Service Offering Overview #2">
  <a:themeElements>
    <a:clrScheme name="Simple Light">
      <a:dk1>
        <a:srgbClr val="000000"/>
      </a:dk1>
      <a:lt1>
        <a:srgbClr val="E2DFD2"/>
      </a:lt1>
      <a:dk2>
        <a:srgbClr val="FFFCE9"/>
      </a:dk2>
      <a:lt2>
        <a:srgbClr val="C9C3A7"/>
      </a:lt2>
      <a:accent1>
        <a:srgbClr val="FFEDCF"/>
      </a:accent1>
      <a:accent2>
        <a:srgbClr val="595959"/>
      </a:accent2>
      <a:accent3>
        <a:srgbClr val="D56F3E"/>
      </a:accent3>
      <a:accent4>
        <a:srgbClr val="FF7D00"/>
      </a:accent4>
      <a:accent5>
        <a:srgbClr val="78290F"/>
      </a:accent5>
      <a:accent6>
        <a:srgbClr val="D05353"/>
      </a:accent6>
      <a:hlink>
        <a:srgbClr val="DF293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